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62" r:id="rId6"/>
    <p:sldId id="263" r:id="rId7"/>
    <p:sldId id="258" r:id="rId8"/>
    <p:sldId id="260" r:id="rId9"/>
    <p:sldId id="267" r:id="rId10"/>
    <p:sldId id="271" r:id="rId11"/>
    <p:sldId id="266" r:id="rId12"/>
    <p:sldId id="272" r:id="rId13"/>
    <p:sldId id="264"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D9C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8F11B-7C66-48E9-A768-ADE54962AC10}" v="250" dt="2023-10-24T13:05:14.599"/>
    <p1510:client id="{133C4357-8874-4909-B88C-09B34E1B2319}" v="5" dt="2023-10-17T14:17:28.436"/>
    <p1510:client id="{26D9FE97-F5BB-486D-922B-A6A4BA87B11E}" v="14" dt="2023-10-24T12:56:31.153"/>
    <p1510:client id="{447A3549-44DE-45E6-B024-7D1188528230}" v="934" dt="2023-10-17T15:38:41.738"/>
    <p1510:client id="{560C9C17-6D46-426A-A214-07CB9620AC98}" v="18" dt="2023-10-31T10:35:37.409"/>
    <p1510:client id="{A8550F60-C8EE-42F1-856D-9D7DBE660448}" v="4" dt="2023-10-24T13:03:37.349"/>
    <p1510:client id="{B2093B83-4FA0-480E-B29F-09CF7C32626A}" v="32" dt="2023-10-18T07:54:19.016"/>
    <p1510:client id="{B57AB736-6046-485B-9F61-FA95C23D9DB3}" v="5" dt="2023-10-17T14:15:16.303"/>
    <p1510:client id="{BA6277D2-70B3-4DC0-A66D-B1591FC309A7}" v="421" dt="2023-10-18T07:46:57.648"/>
    <p1510:client id="{D0DF5621-EB8C-4AE2-9698-EE3907303B60}" v="1" dt="2023-10-17T14:14:32.134"/>
    <p1510:client id="{DD042E94-52B1-45B5-B72E-0F1EE579BCDE}" v="31" dt="2023-03-08T09:36:21.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ile ALOMEGOU" userId="S::o.alomegou@avsf.org::a630099f-2232-402c-970b-9b87bdcfb4a9" providerId="AD" clId="Web-{D0DF5621-EB8C-4AE2-9698-EE3907303B60}"/>
    <pc:docChg chg="sldOrd">
      <pc:chgData name="Odile ALOMEGOU" userId="S::o.alomegou@avsf.org::a630099f-2232-402c-970b-9b87bdcfb4a9" providerId="AD" clId="Web-{D0DF5621-EB8C-4AE2-9698-EE3907303B60}" dt="2023-10-17T14:14:32.134" v="0"/>
      <pc:docMkLst>
        <pc:docMk/>
      </pc:docMkLst>
      <pc:sldChg chg="ord">
        <pc:chgData name="Odile ALOMEGOU" userId="S::o.alomegou@avsf.org::a630099f-2232-402c-970b-9b87bdcfb4a9" providerId="AD" clId="Web-{D0DF5621-EB8C-4AE2-9698-EE3907303B60}" dt="2023-10-17T14:14:32.134" v="0"/>
        <pc:sldMkLst>
          <pc:docMk/>
          <pc:sldMk cId="0" sldId="263"/>
        </pc:sldMkLst>
      </pc:sldChg>
    </pc:docChg>
  </pc:docChgLst>
  <pc:docChgLst>
    <pc:chgData name="Félix AFELU" userId="308b5610-d6c9-421a-adda-72634a0ca221" providerId="ADAL" clId="{DD042E94-52B1-45B5-B72E-0F1EE579BCDE}"/>
    <pc:docChg chg="undo custSel addSld delSld modSld delMainMaster">
      <pc:chgData name="Félix AFELU" userId="308b5610-d6c9-421a-adda-72634a0ca221" providerId="ADAL" clId="{DD042E94-52B1-45B5-B72E-0F1EE579BCDE}" dt="2023-03-08T10:27:51.589" v="172" actId="2696"/>
      <pc:docMkLst>
        <pc:docMk/>
      </pc:docMkLst>
      <pc:sldChg chg="delSp modSp mod modClrScheme chgLayout">
        <pc:chgData name="Félix AFELU" userId="308b5610-d6c9-421a-adda-72634a0ca221" providerId="ADAL" clId="{DD042E94-52B1-45B5-B72E-0F1EE579BCDE}" dt="2023-03-08T09:04:31.012" v="11" actId="1076"/>
        <pc:sldMkLst>
          <pc:docMk/>
          <pc:sldMk cId="0" sldId="256"/>
        </pc:sldMkLst>
        <pc:spChg chg="mod">
          <ac:chgData name="Félix AFELU" userId="308b5610-d6c9-421a-adda-72634a0ca221" providerId="ADAL" clId="{DD042E94-52B1-45B5-B72E-0F1EE579BCDE}" dt="2023-03-08T09:04:31.012" v="11" actId="1076"/>
          <ac:spMkLst>
            <pc:docMk/>
            <pc:sldMk cId="0" sldId="256"/>
            <ac:spMk id="6" creationId="{00000000-0000-0000-0000-000000000000}"/>
          </ac:spMkLst>
        </pc:spChg>
        <pc:picChg chg="del mod">
          <ac:chgData name="Félix AFELU" userId="308b5610-d6c9-421a-adda-72634a0ca221" providerId="ADAL" clId="{DD042E94-52B1-45B5-B72E-0F1EE579BCDE}" dt="2023-03-08T09:03:16.680" v="3" actId="478"/>
          <ac:picMkLst>
            <pc:docMk/>
            <pc:sldMk cId="0" sldId="256"/>
            <ac:picMk id="3" creationId="{00000000-0000-0000-0000-000000000000}"/>
          </ac:picMkLst>
        </pc:picChg>
      </pc:sldChg>
      <pc:sldChg chg="modSp mod modClrScheme chgLayout">
        <pc:chgData name="Félix AFELU" userId="308b5610-d6c9-421a-adda-72634a0ca221" providerId="ADAL" clId="{DD042E94-52B1-45B5-B72E-0F1EE579BCDE}" dt="2023-03-08T09:34:33.458" v="127" actId="207"/>
        <pc:sldMkLst>
          <pc:docMk/>
          <pc:sldMk cId="0" sldId="257"/>
        </pc:sldMkLst>
        <pc:spChg chg="mod">
          <ac:chgData name="Félix AFELU" userId="308b5610-d6c9-421a-adda-72634a0ca221" providerId="ADAL" clId="{DD042E94-52B1-45B5-B72E-0F1EE579BCDE}" dt="2023-03-08T09:29:49.119" v="95" actId="14100"/>
          <ac:spMkLst>
            <pc:docMk/>
            <pc:sldMk cId="0" sldId="257"/>
            <ac:spMk id="3" creationId="{00000000-0000-0000-0000-000000000000}"/>
          </ac:spMkLst>
        </pc:spChg>
        <pc:spChg chg="mod">
          <ac:chgData name="Félix AFELU" userId="308b5610-d6c9-421a-adda-72634a0ca221" providerId="ADAL" clId="{DD042E94-52B1-45B5-B72E-0F1EE579BCDE}" dt="2023-03-08T09:34:18.876" v="125" actId="207"/>
          <ac:spMkLst>
            <pc:docMk/>
            <pc:sldMk cId="0" sldId="257"/>
            <ac:spMk id="4" creationId="{00000000-0000-0000-0000-000000000000}"/>
          </ac:spMkLst>
        </pc:spChg>
        <pc:spChg chg="mod">
          <ac:chgData name="Félix AFELU" userId="308b5610-d6c9-421a-adda-72634a0ca221" providerId="ADAL" clId="{DD042E94-52B1-45B5-B72E-0F1EE579BCDE}" dt="2023-03-08T09:34:33.458" v="127" actId="207"/>
          <ac:spMkLst>
            <pc:docMk/>
            <pc:sldMk cId="0" sldId="257"/>
            <ac:spMk id="6" creationId="{00000000-0000-0000-0000-000000000000}"/>
          </ac:spMkLst>
        </pc:spChg>
        <pc:spChg chg="mod">
          <ac:chgData name="Félix AFELU" userId="308b5610-d6c9-421a-adda-72634a0ca221" providerId="ADAL" clId="{DD042E94-52B1-45B5-B72E-0F1EE579BCDE}" dt="2023-03-08T09:34:27.381" v="126" actId="207"/>
          <ac:spMkLst>
            <pc:docMk/>
            <pc:sldMk cId="0" sldId="257"/>
            <ac:spMk id="8" creationId="{00000000-0000-0000-0000-000000000000}"/>
          </ac:spMkLst>
        </pc:spChg>
        <pc:picChg chg="mod">
          <ac:chgData name="Félix AFELU" userId="308b5610-d6c9-421a-adda-72634a0ca221" providerId="ADAL" clId="{DD042E94-52B1-45B5-B72E-0F1EE579BCDE}" dt="2023-03-08T09:34:00.982" v="124" actId="1076"/>
          <ac:picMkLst>
            <pc:docMk/>
            <pc:sldMk cId="0" sldId="257"/>
            <ac:picMk id="2" creationId="{00000000-0000-0000-0000-000000000000}"/>
          </ac:picMkLst>
        </pc:picChg>
        <pc:picChg chg="mod">
          <ac:chgData name="Félix AFELU" userId="308b5610-d6c9-421a-adda-72634a0ca221" providerId="ADAL" clId="{DD042E94-52B1-45B5-B72E-0F1EE579BCDE}" dt="2023-03-08T09:33:54.321" v="123" actId="1076"/>
          <ac:picMkLst>
            <pc:docMk/>
            <pc:sldMk cId="0" sldId="257"/>
            <ac:picMk id="5" creationId="{00000000-0000-0000-0000-000000000000}"/>
          </ac:picMkLst>
        </pc:picChg>
        <pc:picChg chg="mod">
          <ac:chgData name="Félix AFELU" userId="308b5610-d6c9-421a-adda-72634a0ca221" providerId="ADAL" clId="{DD042E94-52B1-45B5-B72E-0F1EE579BCDE}" dt="2023-03-08T09:32:47.980" v="122" actId="1076"/>
          <ac:picMkLst>
            <pc:docMk/>
            <pc:sldMk cId="0" sldId="257"/>
            <ac:picMk id="7" creationId="{00000000-0000-0000-0000-000000000000}"/>
          </ac:picMkLst>
        </pc:picChg>
      </pc:sldChg>
      <pc:sldChg chg="delSp modSp mod modClrScheme chgLayout">
        <pc:chgData name="Félix AFELU" userId="308b5610-d6c9-421a-adda-72634a0ca221" providerId="ADAL" clId="{DD042E94-52B1-45B5-B72E-0F1EE579BCDE}" dt="2023-03-08T09:10:17.329" v="28" actId="207"/>
        <pc:sldMkLst>
          <pc:docMk/>
          <pc:sldMk cId="0" sldId="258"/>
        </pc:sldMkLst>
        <pc:spChg chg="mod">
          <ac:chgData name="Félix AFELU" userId="308b5610-d6c9-421a-adda-72634a0ca221" providerId="ADAL" clId="{DD042E94-52B1-45B5-B72E-0F1EE579BCDE}" dt="2023-03-08T09:07:40.742" v="25" actId="207"/>
          <ac:spMkLst>
            <pc:docMk/>
            <pc:sldMk cId="0" sldId="258"/>
            <ac:spMk id="2" creationId="{00000000-0000-0000-0000-000000000000}"/>
          </ac:spMkLst>
        </pc:spChg>
        <pc:spChg chg="mod">
          <ac:chgData name="Félix AFELU" userId="308b5610-d6c9-421a-adda-72634a0ca221" providerId="ADAL" clId="{DD042E94-52B1-45B5-B72E-0F1EE579BCDE}" dt="2023-03-08T09:10:17.329" v="28" actId="207"/>
          <ac:spMkLst>
            <pc:docMk/>
            <pc:sldMk cId="0" sldId="258"/>
            <ac:spMk id="5" creationId="{00000000-0000-0000-0000-000000000000}"/>
          </ac:spMkLst>
        </pc:spChg>
        <pc:spChg chg="del">
          <ac:chgData name="Félix AFELU" userId="308b5610-d6c9-421a-adda-72634a0ca221" providerId="ADAL" clId="{DD042E94-52B1-45B5-B72E-0F1EE579BCDE}" dt="2023-03-08T09:07:02.492" v="21" actId="478"/>
          <ac:spMkLst>
            <pc:docMk/>
            <pc:sldMk cId="0" sldId="258"/>
            <ac:spMk id="6" creationId="{00000000-0000-0000-0000-000000000000}"/>
          </ac:spMkLst>
        </pc:spChg>
      </pc:sldChg>
      <pc:sldChg chg="modSp mod modClrScheme chgLayout">
        <pc:chgData name="Félix AFELU" userId="308b5610-d6c9-421a-adda-72634a0ca221" providerId="ADAL" clId="{DD042E94-52B1-45B5-B72E-0F1EE579BCDE}" dt="2023-03-08T09:13:15.347" v="44" actId="14100"/>
        <pc:sldMkLst>
          <pc:docMk/>
          <pc:sldMk cId="0" sldId="260"/>
        </pc:sldMkLst>
        <pc:spChg chg="mod">
          <ac:chgData name="Félix AFELU" userId="308b5610-d6c9-421a-adda-72634a0ca221" providerId="ADAL" clId="{DD042E94-52B1-45B5-B72E-0F1EE579BCDE}" dt="2023-03-08T09:13:15.347" v="44" actId="14100"/>
          <ac:spMkLst>
            <pc:docMk/>
            <pc:sldMk cId="0" sldId="260"/>
            <ac:spMk id="5" creationId="{00000000-0000-0000-0000-000000000000}"/>
          </ac:spMkLst>
        </pc:spChg>
        <pc:spChg chg="mod">
          <ac:chgData name="Félix AFELU" userId="308b5610-d6c9-421a-adda-72634a0ca221" providerId="ADAL" clId="{DD042E94-52B1-45B5-B72E-0F1EE579BCDE}" dt="2023-03-08T09:12:06.869" v="37" actId="113"/>
          <ac:spMkLst>
            <pc:docMk/>
            <pc:sldMk cId="0" sldId="260"/>
            <ac:spMk id="6" creationId="{00000000-0000-0000-0000-000000000000}"/>
          </ac:spMkLst>
        </pc:spChg>
        <pc:spChg chg="mod">
          <ac:chgData name="Félix AFELU" userId="308b5610-d6c9-421a-adda-72634a0ca221" providerId="ADAL" clId="{DD042E94-52B1-45B5-B72E-0F1EE579BCDE}" dt="2023-03-08T09:12:56.372" v="42" actId="113"/>
          <ac:spMkLst>
            <pc:docMk/>
            <pc:sldMk cId="0" sldId="260"/>
            <ac:spMk id="7" creationId="{00000000-0000-0000-0000-000000000000}"/>
          </ac:spMkLst>
        </pc:spChg>
        <pc:picChg chg="mod">
          <ac:chgData name="Félix AFELU" userId="308b5610-d6c9-421a-adda-72634a0ca221" providerId="ADAL" clId="{DD042E94-52B1-45B5-B72E-0F1EE579BCDE}" dt="2023-03-08T09:11:33.106" v="34" actId="1076"/>
          <ac:picMkLst>
            <pc:docMk/>
            <pc:sldMk cId="0" sldId="260"/>
            <ac:picMk id="3" creationId="{00000000-0000-0000-0000-000000000000}"/>
          </ac:picMkLst>
        </pc:picChg>
        <pc:picChg chg="mod">
          <ac:chgData name="Félix AFELU" userId="308b5610-d6c9-421a-adda-72634a0ca221" providerId="ADAL" clId="{DD042E94-52B1-45B5-B72E-0F1EE579BCDE}" dt="2023-03-08T09:11:29.350" v="33" actId="1076"/>
          <ac:picMkLst>
            <pc:docMk/>
            <pc:sldMk cId="0" sldId="260"/>
            <ac:picMk id="4" creationId="{00000000-0000-0000-0000-000000000000}"/>
          </ac:picMkLst>
        </pc:picChg>
      </pc:sldChg>
      <pc:sldChg chg="modSp mod modClrScheme chgLayout">
        <pc:chgData name="Félix AFELU" userId="308b5610-d6c9-421a-adda-72634a0ca221" providerId="ADAL" clId="{DD042E94-52B1-45B5-B72E-0F1EE579BCDE}" dt="2023-03-08T09:06:38.515" v="20" actId="207"/>
        <pc:sldMkLst>
          <pc:docMk/>
          <pc:sldMk cId="0" sldId="262"/>
        </pc:sldMkLst>
        <pc:spChg chg="mod">
          <ac:chgData name="Félix AFELU" userId="308b5610-d6c9-421a-adda-72634a0ca221" providerId="ADAL" clId="{DD042E94-52B1-45B5-B72E-0F1EE579BCDE}" dt="2023-03-08T09:06:38.515" v="20" actId="207"/>
          <ac:spMkLst>
            <pc:docMk/>
            <pc:sldMk cId="0" sldId="262"/>
            <ac:spMk id="3" creationId="{00000000-0000-0000-0000-000000000000}"/>
          </ac:spMkLst>
        </pc:spChg>
        <pc:picChg chg="mod">
          <ac:chgData name="Félix AFELU" userId="308b5610-d6c9-421a-adda-72634a0ca221" providerId="ADAL" clId="{DD042E94-52B1-45B5-B72E-0F1EE579BCDE}" dt="2023-03-08T09:05:03.535" v="15" actId="14100"/>
          <ac:picMkLst>
            <pc:docMk/>
            <pc:sldMk cId="0" sldId="262"/>
            <ac:picMk id="14" creationId="{00000000-0000-0000-0000-000000000000}"/>
          </ac:picMkLst>
        </pc:picChg>
        <pc:picChg chg="mod">
          <ac:chgData name="Félix AFELU" userId="308b5610-d6c9-421a-adda-72634a0ca221" providerId="ADAL" clId="{DD042E94-52B1-45B5-B72E-0F1EE579BCDE}" dt="2023-03-08T09:04:49.716" v="12" actId="1076"/>
          <ac:picMkLst>
            <pc:docMk/>
            <pc:sldMk cId="0" sldId="262"/>
            <ac:picMk id="15" creationId="{00000000-0000-0000-0000-000000000000}"/>
          </ac:picMkLst>
        </pc:picChg>
      </pc:sldChg>
      <pc:sldChg chg="modSp mod modClrScheme chgLayout">
        <pc:chgData name="Félix AFELU" userId="308b5610-d6c9-421a-adda-72634a0ca221" providerId="ADAL" clId="{DD042E94-52B1-45B5-B72E-0F1EE579BCDE}" dt="2023-03-08T09:15:53.388" v="46" actId="1076"/>
        <pc:sldMkLst>
          <pc:docMk/>
          <pc:sldMk cId="0" sldId="263"/>
        </pc:sldMkLst>
        <pc:spChg chg="mod">
          <ac:chgData name="Félix AFELU" userId="308b5610-d6c9-421a-adda-72634a0ca221" providerId="ADAL" clId="{DD042E94-52B1-45B5-B72E-0F1EE579BCDE}" dt="2023-03-08T09:15:53.388" v="46" actId="1076"/>
          <ac:spMkLst>
            <pc:docMk/>
            <pc:sldMk cId="0" sldId="263"/>
            <ac:spMk id="2" creationId="{00000000-0000-0000-0000-000000000000}"/>
          </ac:spMkLst>
        </pc:spChg>
      </pc:sldChg>
      <pc:sldChg chg="delSp modSp mod modClrScheme modAnim chgLayout">
        <pc:chgData name="Félix AFELU" userId="308b5610-d6c9-421a-adda-72634a0ca221" providerId="ADAL" clId="{DD042E94-52B1-45B5-B72E-0F1EE579BCDE}" dt="2023-03-08T09:28:51.633" v="91" actId="20577"/>
        <pc:sldMkLst>
          <pc:docMk/>
          <pc:sldMk cId="0" sldId="264"/>
        </pc:sldMkLst>
        <pc:spChg chg="mod">
          <ac:chgData name="Félix AFELU" userId="308b5610-d6c9-421a-adda-72634a0ca221" providerId="ADAL" clId="{DD042E94-52B1-45B5-B72E-0F1EE579BCDE}" dt="2023-03-08T09:28:51.633" v="91" actId="20577"/>
          <ac:spMkLst>
            <pc:docMk/>
            <pc:sldMk cId="0" sldId="264"/>
            <ac:spMk id="5" creationId="{00000000-0000-0000-0000-000000000000}"/>
          </ac:spMkLst>
        </pc:spChg>
        <pc:picChg chg="del">
          <ac:chgData name="Félix AFELU" userId="308b5610-d6c9-421a-adda-72634a0ca221" providerId="ADAL" clId="{DD042E94-52B1-45B5-B72E-0F1EE579BCDE}" dt="2023-03-08T09:25:23.615" v="77" actId="478"/>
          <ac:picMkLst>
            <pc:docMk/>
            <pc:sldMk cId="0" sldId="264"/>
            <ac:picMk id="7" creationId="{00000000-0000-0000-0000-000000000000}"/>
          </ac:picMkLst>
        </pc:picChg>
      </pc:sldChg>
      <pc:sldChg chg="modSp del mod modClrScheme chgLayout">
        <pc:chgData name="Félix AFELU" userId="308b5610-d6c9-421a-adda-72634a0ca221" providerId="ADAL" clId="{DD042E94-52B1-45B5-B72E-0F1EE579BCDE}" dt="2023-03-08T09:42:19.240" v="169" actId="47"/>
        <pc:sldMkLst>
          <pc:docMk/>
          <pc:sldMk cId="0" sldId="265"/>
        </pc:sldMkLst>
        <pc:spChg chg="mod">
          <ac:chgData name="Félix AFELU" userId="308b5610-d6c9-421a-adda-72634a0ca221" providerId="ADAL" clId="{DD042E94-52B1-45B5-B72E-0F1EE579BCDE}" dt="2023-03-08T09:41:16.645" v="168" actId="20577"/>
          <ac:spMkLst>
            <pc:docMk/>
            <pc:sldMk cId="0" sldId="265"/>
            <ac:spMk id="2" creationId="{00000000-0000-0000-0000-000000000000}"/>
          </ac:spMkLst>
        </pc:spChg>
        <pc:picChg chg="mod">
          <ac:chgData name="Félix AFELU" userId="308b5610-d6c9-421a-adda-72634a0ca221" providerId="ADAL" clId="{DD042E94-52B1-45B5-B72E-0F1EE579BCDE}" dt="2023-03-08T09:40:37.685" v="165" actId="1076"/>
          <ac:picMkLst>
            <pc:docMk/>
            <pc:sldMk cId="0" sldId="265"/>
            <ac:picMk id="2050" creationId="{00000000-0000-0000-0000-000000000000}"/>
          </ac:picMkLst>
        </pc:picChg>
      </pc:sldChg>
      <pc:sldChg chg="modSp mod modClrScheme chgLayout">
        <pc:chgData name="Félix AFELU" userId="308b5610-d6c9-421a-adda-72634a0ca221" providerId="ADAL" clId="{DD042E94-52B1-45B5-B72E-0F1EE579BCDE}" dt="2023-03-08T09:24:57.724" v="76" actId="1076"/>
        <pc:sldMkLst>
          <pc:docMk/>
          <pc:sldMk cId="0" sldId="266"/>
        </pc:sldMkLst>
        <pc:spChg chg="mod">
          <ac:chgData name="Félix AFELU" userId="308b5610-d6c9-421a-adda-72634a0ca221" providerId="ADAL" clId="{DD042E94-52B1-45B5-B72E-0F1EE579BCDE}" dt="2023-03-08T09:24:57.724" v="76" actId="1076"/>
          <ac:spMkLst>
            <pc:docMk/>
            <pc:sldMk cId="0" sldId="266"/>
            <ac:spMk id="2" creationId="{00000000-0000-0000-0000-000000000000}"/>
          </ac:spMkLst>
        </pc:spChg>
        <pc:spChg chg="mod">
          <ac:chgData name="Félix AFELU" userId="308b5610-d6c9-421a-adda-72634a0ca221" providerId="ADAL" clId="{DD042E94-52B1-45B5-B72E-0F1EE579BCDE}" dt="2023-03-08T09:24:25.938" v="72" actId="1076"/>
          <ac:spMkLst>
            <pc:docMk/>
            <pc:sldMk cId="0" sldId="266"/>
            <ac:spMk id="3" creationId="{00000000-0000-0000-0000-000000000000}"/>
          </ac:spMkLst>
        </pc:spChg>
        <pc:spChg chg="mod">
          <ac:chgData name="Félix AFELU" userId="308b5610-d6c9-421a-adda-72634a0ca221" providerId="ADAL" clId="{DD042E94-52B1-45B5-B72E-0F1EE579BCDE}" dt="2023-03-08T09:24:56.122" v="75" actId="1076"/>
          <ac:spMkLst>
            <pc:docMk/>
            <pc:sldMk cId="0" sldId="266"/>
            <ac:spMk id="5" creationId="{00000000-0000-0000-0000-000000000000}"/>
          </ac:spMkLst>
        </pc:spChg>
        <pc:spChg chg="mod">
          <ac:chgData name="Félix AFELU" userId="308b5610-d6c9-421a-adda-72634a0ca221" providerId="ADAL" clId="{DD042E94-52B1-45B5-B72E-0F1EE579BCDE}" dt="2023-03-08T09:24:42.492" v="74" actId="1076"/>
          <ac:spMkLst>
            <pc:docMk/>
            <pc:sldMk cId="0" sldId="266"/>
            <ac:spMk id="6" creationId="{00000000-0000-0000-0000-000000000000}"/>
          </ac:spMkLst>
        </pc:spChg>
        <pc:spChg chg="mod">
          <ac:chgData name="Félix AFELU" userId="308b5610-d6c9-421a-adda-72634a0ca221" providerId="ADAL" clId="{DD042E94-52B1-45B5-B72E-0F1EE579BCDE}" dt="2023-03-08T09:24:32.099" v="73" actId="1076"/>
          <ac:spMkLst>
            <pc:docMk/>
            <pc:sldMk cId="0" sldId="266"/>
            <ac:spMk id="7" creationId="{00000000-0000-0000-0000-000000000000}"/>
          </ac:spMkLst>
        </pc:spChg>
        <pc:picChg chg="mod">
          <ac:chgData name="Félix AFELU" userId="308b5610-d6c9-421a-adda-72634a0ca221" providerId="ADAL" clId="{DD042E94-52B1-45B5-B72E-0F1EE579BCDE}" dt="2023-03-08T09:24:15.046" v="71" actId="1076"/>
          <ac:picMkLst>
            <pc:docMk/>
            <pc:sldMk cId="0" sldId="266"/>
            <ac:picMk id="4" creationId="{00000000-0000-0000-0000-000000000000}"/>
          </ac:picMkLst>
        </pc:picChg>
      </pc:sldChg>
      <pc:sldChg chg="modSp mod modClrScheme chgLayout">
        <pc:chgData name="Félix AFELU" userId="308b5610-d6c9-421a-adda-72634a0ca221" providerId="ADAL" clId="{DD042E94-52B1-45B5-B72E-0F1EE579BCDE}" dt="2023-03-08T09:20:30.942" v="59" actId="207"/>
        <pc:sldMkLst>
          <pc:docMk/>
          <pc:sldMk cId="0" sldId="267"/>
        </pc:sldMkLst>
        <pc:spChg chg="mod">
          <ac:chgData name="Félix AFELU" userId="308b5610-d6c9-421a-adda-72634a0ca221" providerId="ADAL" clId="{DD042E94-52B1-45B5-B72E-0F1EE579BCDE}" dt="2023-03-08T09:20:30.942" v="59" actId="207"/>
          <ac:spMkLst>
            <pc:docMk/>
            <pc:sldMk cId="0" sldId="267"/>
            <ac:spMk id="2" creationId="{00000000-0000-0000-0000-000000000000}"/>
          </ac:spMkLst>
        </pc:spChg>
        <pc:picChg chg="mod">
          <ac:chgData name="Félix AFELU" userId="308b5610-d6c9-421a-adda-72634a0ca221" providerId="ADAL" clId="{DD042E94-52B1-45B5-B72E-0F1EE579BCDE}" dt="2023-03-08T09:19:19.143" v="51" actId="14100"/>
          <ac:picMkLst>
            <pc:docMk/>
            <pc:sldMk cId="0" sldId="267"/>
            <ac:picMk id="3" creationId="{00000000-0000-0000-0000-000000000000}"/>
          </ac:picMkLst>
        </pc:picChg>
        <pc:picChg chg="mod">
          <ac:chgData name="Félix AFELU" userId="308b5610-d6c9-421a-adda-72634a0ca221" providerId="ADAL" clId="{DD042E94-52B1-45B5-B72E-0F1EE579BCDE}" dt="2023-03-08T09:19:39.204" v="54" actId="14100"/>
          <ac:picMkLst>
            <pc:docMk/>
            <pc:sldMk cId="0" sldId="267"/>
            <ac:picMk id="4" creationId="{00000000-0000-0000-0000-000000000000}"/>
          </ac:picMkLst>
        </pc:picChg>
        <pc:picChg chg="mod">
          <ac:chgData name="Félix AFELU" userId="308b5610-d6c9-421a-adda-72634a0ca221" providerId="ADAL" clId="{DD042E94-52B1-45B5-B72E-0F1EE579BCDE}" dt="2023-03-08T09:19:29.202" v="53" actId="14100"/>
          <ac:picMkLst>
            <pc:docMk/>
            <pc:sldMk cId="0" sldId="267"/>
            <ac:picMk id="5" creationId="{00000000-0000-0000-0000-000000000000}"/>
          </ac:picMkLst>
        </pc:picChg>
        <pc:picChg chg="mod">
          <ac:chgData name="Félix AFELU" userId="308b5610-d6c9-421a-adda-72634a0ca221" providerId="ADAL" clId="{DD042E94-52B1-45B5-B72E-0F1EE579BCDE}" dt="2023-03-08T09:19:43.884" v="55" actId="14100"/>
          <ac:picMkLst>
            <pc:docMk/>
            <pc:sldMk cId="0" sldId="267"/>
            <ac:picMk id="6" creationId="{00000000-0000-0000-0000-000000000000}"/>
          </ac:picMkLst>
        </pc:picChg>
        <pc:picChg chg="mod">
          <ac:chgData name="Félix AFELU" userId="308b5610-d6c9-421a-adda-72634a0ca221" providerId="ADAL" clId="{DD042E94-52B1-45B5-B72E-0F1EE579BCDE}" dt="2023-03-08T09:20:01.157" v="58" actId="1076"/>
          <ac:picMkLst>
            <pc:docMk/>
            <pc:sldMk cId="0" sldId="267"/>
            <ac:picMk id="7" creationId="{00000000-0000-0000-0000-000000000000}"/>
          </ac:picMkLst>
        </pc:picChg>
        <pc:picChg chg="mod">
          <ac:chgData name="Félix AFELU" userId="308b5610-d6c9-421a-adda-72634a0ca221" providerId="ADAL" clId="{DD042E94-52B1-45B5-B72E-0F1EE579BCDE}" dt="2023-03-08T09:18:56.358" v="48" actId="1076"/>
          <ac:picMkLst>
            <pc:docMk/>
            <pc:sldMk cId="0" sldId="267"/>
            <ac:picMk id="8" creationId="{00000000-0000-0000-0000-000000000000}"/>
          </ac:picMkLst>
        </pc:picChg>
        <pc:picChg chg="mod">
          <ac:chgData name="Félix AFELU" userId="308b5610-d6c9-421a-adda-72634a0ca221" providerId="ADAL" clId="{DD042E94-52B1-45B5-B72E-0F1EE579BCDE}" dt="2023-03-08T09:19:47.945" v="56" actId="14100"/>
          <ac:picMkLst>
            <pc:docMk/>
            <pc:sldMk cId="0" sldId="267"/>
            <ac:picMk id="9" creationId="{00000000-0000-0000-0000-000000000000}"/>
          </ac:picMkLst>
        </pc:picChg>
      </pc:sldChg>
      <pc:sldChg chg="modSp mod modClrScheme chgLayout">
        <pc:chgData name="Félix AFELU" userId="308b5610-d6c9-421a-adda-72634a0ca221" providerId="ADAL" clId="{DD042E94-52B1-45B5-B72E-0F1EE579BCDE}" dt="2023-03-08T09:36:21.280" v="142" actId="14100"/>
        <pc:sldMkLst>
          <pc:docMk/>
          <pc:sldMk cId="0" sldId="268"/>
        </pc:sldMkLst>
        <pc:spChg chg="mod ord">
          <ac:chgData name="Félix AFELU" userId="308b5610-d6c9-421a-adda-72634a0ca221" providerId="ADAL" clId="{DD042E94-52B1-45B5-B72E-0F1EE579BCDE}" dt="2023-03-08T09:34:46.630" v="128" actId="700"/>
          <ac:spMkLst>
            <pc:docMk/>
            <pc:sldMk cId="0" sldId="268"/>
            <ac:spMk id="4" creationId="{E89754FB-7342-4F72-97DA-CF0F252EAA7C}"/>
          </ac:spMkLst>
        </pc:spChg>
        <pc:spChg chg="mod">
          <ac:chgData name="Félix AFELU" userId="308b5610-d6c9-421a-adda-72634a0ca221" providerId="ADAL" clId="{DD042E94-52B1-45B5-B72E-0F1EE579BCDE}" dt="2023-03-08T09:35:53.086" v="139" actId="1076"/>
          <ac:spMkLst>
            <pc:docMk/>
            <pc:sldMk cId="0" sldId="268"/>
            <ac:spMk id="6" creationId="{0ABDCF02-7A5A-44C9-9508-3C62C6097F9A}"/>
          </ac:spMkLst>
        </pc:spChg>
        <pc:picChg chg="mod ord">
          <ac:chgData name="Félix AFELU" userId="308b5610-d6c9-421a-adda-72634a0ca221" providerId="ADAL" clId="{DD042E94-52B1-45B5-B72E-0F1EE579BCDE}" dt="2023-03-08T09:36:21.280" v="142" actId="14100"/>
          <ac:picMkLst>
            <pc:docMk/>
            <pc:sldMk cId="0" sldId="268"/>
            <ac:picMk id="12290" creationId="{82F662F9-DF5D-4FE8-91C4-F4A0AB999929}"/>
          </ac:picMkLst>
        </pc:picChg>
      </pc:sldChg>
      <pc:sldChg chg="modSp mod modClrScheme chgLayout">
        <pc:chgData name="Félix AFELU" userId="308b5610-d6c9-421a-adda-72634a0ca221" providerId="ADAL" clId="{DD042E94-52B1-45B5-B72E-0F1EE579BCDE}" dt="2023-03-08T09:39:38.038" v="160" actId="14100"/>
        <pc:sldMkLst>
          <pc:docMk/>
          <pc:sldMk cId="93003105" sldId="269"/>
        </pc:sldMkLst>
        <pc:spChg chg="mod ord">
          <ac:chgData name="Félix AFELU" userId="308b5610-d6c9-421a-adda-72634a0ca221" providerId="ADAL" clId="{DD042E94-52B1-45B5-B72E-0F1EE579BCDE}" dt="2023-03-08T09:37:41.793" v="154" actId="14100"/>
          <ac:spMkLst>
            <pc:docMk/>
            <pc:sldMk cId="93003105" sldId="269"/>
            <ac:spMk id="2" creationId="{A74D5555-76A7-4841-B5B9-39261D88B524}"/>
          </ac:spMkLst>
        </pc:spChg>
        <pc:picChg chg="mod ord">
          <ac:chgData name="Félix AFELU" userId="308b5610-d6c9-421a-adda-72634a0ca221" providerId="ADAL" clId="{DD042E94-52B1-45B5-B72E-0F1EE579BCDE}" dt="2023-03-08T09:39:38.038" v="160" actId="14100"/>
          <ac:picMkLst>
            <pc:docMk/>
            <pc:sldMk cId="93003105" sldId="269"/>
            <ac:picMk id="5" creationId="{86F046F6-9F95-4F81-8AE8-DCB44A9155C5}"/>
          </ac:picMkLst>
        </pc:picChg>
      </pc:sldChg>
      <pc:sldChg chg="modSp mod modClrScheme chgLayout">
        <pc:chgData name="Félix AFELU" userId="308b5610-d6c9-421a-adda-72634a0ca221" providerId="ADAL" clId="{DD042E94-52B1-45B5-B72E-0F1EE579BCDE}" dt="2023-03-08T09:21:55.858" v="65" actId="14100"/>
        <pc:sldMkLst>
          <pc:docMk/>
          <pc:sldMk cId="2927190060" sldId="270"/>
        </pc:sldMkLst>
        <pc:picChg chg="mod">
          <ac:chgData name="Félix AFELU" userId="308b5610-d6c9-421a-adda-72634a0ca221" providerId="ADAL" clId="{DD042E94-52B1-45B5-B72E-0F1EE579BCDE}" dt="2023-03-08T09:21:55.858" v="65" actId="14100"/>
          <ac:picMkLst>
            <pc:docMk/>
            <pc:sldMk cId="2927190060" sldId="270"/>
            <ac:picMk id="5" creationId="{5C795015-6E81-41B0-AE1C-B13218802FBE}"/>
          </ac:picMkLst>
        </pc:picChg>
      </pc:sldChg>
      <pc:sldChg chg="new del">
        <pc:chgData name="Félix AFELU" userId="308b5610-d6c9-421a-adda-72634a0ca221" providerId="ADAL" clId="{DD042E94-52B1-45B5-B72E-0F1EE579BCDE}" dt="2023-03-08T10:27:51.589" v="172" actId="2696"/>
        <pc:sldMkLst>
          <pc:docMk/>
          <pc:sldMk cId="1198219114" sldId="271"/>
        </pc:sldMkLst>
      </pc:sldChg>
      <pc:sldChg chg="del">
        <pc:chgData name="Félix AFELU" userId="308b5610-d6c9-421a-adda-72634a0ca221" providerId="ADAL" clId="{DD042E94-52B1-45B5-B72E-0F1EE579BCDE}" dt="2023-03-08T09:42:59.885" v="170" actId="47"/>
        <pc:sldMkLst>
          <pc:docMk/>
          <pc:sldMk cId="2330726732" sldId="394"/>
        </pc:sldMkLst>
      </pc:sldChg>
      <pc:sldMasterChg chg="del delSldLayout">
        <pc:chgData name="Félix AFELU" userId="308b5610-d6c9-421a-adda-72634a0ca221" providerId="ADAL" clId="{DD042E94-52B1-45B5-B72E-0F1EE579BCDE}" dt="2023-03-08T09:39:57.414" v="161" actId="700"/>
        <pc:sldMasterMkLst>
          <pc:docMk/>
          <pc:sldMasterMk cId="0" sldId="2147483648"/>
        </pc:sldMasterMkLst>
        <pc:sldLayoutChg chg="del">
          <pc:chgData name="Félix AFELU" userId="308b5610-d6c9-421a-adda-72634a0ca221" providerId="ADAL" clId="{DD042E94-52B1-45B5-B72E-0F1EE579BCDE}" dt="2023-03-08T09:39:57.414" v="161" actId="700"/>
          <pc:sldLayoutMkLst>
            <pc:docMk/>
            <pc:sldMasterMk cId="0" sldId="2147483648"/>
            <pc:sldLayoutMk cId="0" sldId="2147483649"/>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0"/>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1"/>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2"/>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3"/>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4"/>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5"/>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6"/>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7"/>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8"/>
          </pc:sldLayoutMkLst>
        </pc:sldLayoutChg>
        <pc:sldLayoutChg chg="del">
          <pc:chgData name="Félix AFELU" userId="308b5610-d6c9-421a-adda-72634a0ca221" providerId="ADAL" clId="{DD042E94-52B1-45B5-B72E-0F1EE579BCDE}" dt="2023-03-08T09:39:57.414" v="161" actId="700"/>
          <pc:sldLayoutMkLst>
            <pc:docMk/>
            <pc:sldMasterMk cId="0" sldId="2147483648"/>
            <pc:sldLayoutMk cId="0" sldId="2147483659"/>
          </pc:sldLayoutMkLst>
        </pc:sldLayoutChg>
      </pc:sldMasterChg>
    </pc:docChg>
  </pc:docChgLst>
  <pc:docChgLst>
    <pc:chgData name="ECSI" userId="S::ecsi@avsf.org::ca888137-1c0b-4142-a76d-372128b13b86" providerId="AD" clId="Web-{133C4357-8874-4909-B88C-09B34E1B2319}"/>
    <pc:docChg chg="modSld">
      <pc:chgData name="ECSI" userId="S::ecsi@avsf.org::ca888137-1c0b-4142-a76d-372128b13b86" providerId="AD" clId="Web-{133C4357-8874-4909-B88C-09B34E1B2319}" dt="2023-10-17T14:17:28.436" v="3" actId="1076"/>
      <pc:docMkLst>
        <pc:docMk/>
      </pc:docMkLst>
      <pc:sldChg chg="addSp delSp modSp delAnim">
        <pc:chgData name="ECSI" userId="S::ecsi@avsf.org::ca888137-1c0b-4142-a76d-372128b13b86" providerId="AD" clId="Web-{133C4357-8874-4909-B88C-09B34E1B2319}" dt="2023-10-17T14:17:28.436" v="3" actId="1076"/>
        <pc:sldMkLst>
          <pc:docMk/>
          <pc:sldMk cId="0" sldId="262"/>
        </pc:sldMkLst>
        <pc:picChg chg="add mod">
          <ac:chgData name="ECSI" userId="S::ecsi@avsf.org::ca888137-1c0b-4142-a76d-372128b13b86" providerId="AD" clId="Web-{133C4357-8874-4909-B88C-09B34E1B2319}" dt="2023-10-17T14:17:28.436" v="3" actId="1076"/>
          <ac:picMkLst>
            <pc:docMk/>
            <pc:sldMk cId="0" sldId="262"/>
            <ac:picMk id="2" creationId="{D4B11B09-BB78-1666-4175-80AB1399EE2E}"/>
          </ac:picMkLst>
        </pc:picChg>
        <pc:picChg chg="del">
          <ac:chgData name="ECSI" userId="S::ecsi@avsf.org::ca888137-1c0b-4142-a76d-372128b13b86" providerId="AD" clId="Web-{133C4357-8874-4909-B88C-09B34E1B2319}" dt="2023-10-17T14:17:16.514" v="0"/>
          <ac:picMkLst>
            <pc:docMk/>
            <pc:sldMk cId="0" sldId="262"/>
            <ac:picMk id="1030" creationId="{00000000-0000-0000-0000-000000000000}"/>
          </ac:picMkLst>
        </pc:picChg>
      </pc:sldChg>
    </pc:docChg>
  </pc:docChgLst>
  <pc:docChgLst>
    <pc:chgData name="ECSI" userId="S::ecsi@avsf.org::ca888137-1c0b-4142-a76d-372128b13b86" providerId="AD" clId="Web-{BA6277D2-70B3-4DC0-A66D-B1591FC309A7}"/>
    <pc:docChg chg="modSld">
      <pc:chgData name="ECSI" userId="S::ecsi@avsf.org::ca888137-1c0b-4142-a76d-372128b13b86" providerId="AD" clId="Web-{BA6277D2-70B3-4DC0-A66D-B1591FC309A7}" dt="2023-10-18T07:46:57.648" v="276" actId="1076"/>
      <pc:docMkLst>
        <pc:docMk/>
      </pc:docMkLst>
      <pc:sldChg chg="modTransition">
        <pc:chgData name="ECSI" userId="S::ecsi@avsf.org::ca888137-1c0b-4142-a76d-372128b13b86" providerId="AD" clId="Web-{BA6277D2-70B3-4DC0-A66D-B1591FC309A7}" dt="2023-10-18T07:45:07.066" v="242"/>
        <pc:sldMkLst>
          <pc:docMk/>
          <pc:sldMk cId="0" sldId="256"/>
        </pc:sldMkLst>
      </pc:sldChg>
      <pc:sldChg chg="modSp modTransition">
        <pc:chgData name="ECSI" userId="S::ecsi@avsf.org::ca888137-1c0b-4142-a76d-372128b13b86" providerId="AD" clId="Web-{BA6277D2-70B3-4DC0-A66D-B1591FC309A7}" dt="2023-10-18T07:45:02.316" v="240"/>
        <pc:sldMkLst>
          <pc:docMk/>
          <pc:sldMk cId="0" sldId="258"/>
        </pc:sldMkLst>
        <pc:spChg chg="mod">
          <ac:chgData name="ECSI" userId="S::ecsi@avsf.org::ca888137-1c0b-4142-a76d-372128b13b86" providerId="AD" clId="Web-{BA6277D2-70B3-4DC0-A66D-B1591FC309A7}" dt="2023-10-18T07:21:13.969" v="0" actId="1076"/>
          <ac:spMkLst>
            <pc:docMk/>
            <pc:sldMk cId="0" sldId="258"/>
            <ac:spMk id="4" creationId="{F322EDA8-6D00-C2F0-4544-D821AE05DACC}"/>
          </ac:spMkLst>
        </pc:spChg>
        <pc:spChg chg="mod">
          <ac:chgData name="ECSI" userId="S::ecsi@avsf.org::ca888137-1c0b-4142-a76d-372128b13b86" providerId="AD" clId="Web-{BA6277D2-70B3-4DC0-A66D-B1591FC309A7}" dt="2023-10-18T07:21:26.032" v="1" actId="1076"/>
          <ac:spMkLst>
            <pc:docMk/>
            <pc:sldMk cId="0" sldId="258"/>
            <ac:spMk id="10" creationId="{D0C32689-55F8-E276-F6FD-7B65A38C6101}"/>
          </ac:spMkLst>
        </pc:spChg>
      </pc:sldChg>
      <pc:sldChg chg="modTransition">
        <pc:chgData name="ECSI" userId="S::ecsi@avsf.org::ca888137-1c0b-4142-a76d-372128b13b86" providerId="AD" clId="Web-{BA6277D2-70B3-4DC0-A66D-B1591FC309A7}" dt="2023-10-18T07:44:58.628" v="238"/>
        <pc:sldMkLst>
          <pc:docMk/>
          <pc:sldMk cId="0" sldId="260"/>
        </pc:sldMkLst>
      </pc:sldChg>
      <pc:sldChg chg="addSp modSp modTransition addAnim delAnim">
        <pc:chgData name="ECSI" userId="S::ecsi@avsf.org::ca888137-1c0b-4142-a76d-372128b13b86" providerId="AD" clId="Web-{BA6277D2-70B3-4DC0-A66D-B1591FC309A7}" dt="2023-10-18T07:46:57.648" v="276" actId="1076"/>
        <pc:sldMkLst>
          <pc:docMk/>
          <pc:sldMk cId="0" sldId="262"/>
        </pc:sldMkLst>
        <pc:spChg chg="mod">
          <ac:chgData name="ECSI" userId="S::ecsi@avsf.org::ca888137-1c0b-4142-a76d-372128b13b86" providerId="AD" clId="Web-{BA6277D2-70B3-4DC0-A66D-B1591FC309A7}" dt="2023-10-18T07:46:39.819" v="273" actId="20577"/>
          <ac:spMkLst>
            <pc:docMk/>
            <pc:sldMk cId="0" sldId="262"/>
            <ac:spMk id="3" creationId="{00000000-0000-0000-0000-000000000000}"/>
          </ac:spMkLst>
        </pc:spChg>
        <pc:spChg chg="mod">
          <ac:chgData name="ECSI" userId="S::ecsi@avsf.org::ca888137-1c0b-4142-a76d-372128b13b86" providerId="AD" clId="Web-{BA6277D2-70B3-4DC0-A66D-B1591FC309A7}" dt="2023-10-18T07:46:57.648" v="276" actId="1076"/>
          <ac:spMkLst>
            <pc:docMk/>
            <pc:sldMk cId="0" sldId="262"/>
            <ac:spMk id="6" creationId="{16B74CA4-DDBB-10C5-9BA0-8BF2BAD2E1B6}"/>
          </ac:spMkLst>
        </pc:spChg>
        <pc:spChg chg="add mod">
          <ac:chgData name="ECSI" userId="S::ecsi@avsf.org::ca888137-1c0b-4142-a76d-372128b13b86" providerId="AD" clId="Web-{BA6277D2-70B3-4DC0-A66D-B1591FC309A7}" dt="2023-10-18T07:46:49.007" v="274" actId="1076"/>
          <ac:spMkLst>
            <pc:docMk/>
            <pc:sldMk cId="0" sldId="262"/>
            <ac:spMk id="12" creationId="{B40147A1-F6BB-19B4-0D03-7FD70E481884}"/>
          </ac:spMkLst>
        </pc:spChg>
        <pc:picChg chg="mod">
          <ac:chgData name="ECSI" userId="S::ecsi@avsf.org::ca888137-1c0b-4142-a76d-372128b13b86" providerId="AD" clId="Web-{BA6277D2-70B3-4DC0-A66D-B1591FC309A7}" dt="2023-10-18T07:46:55.663" v="275" actId="1076"/>
          <ac:picMkLst>
            <pc:docMk/>
            <pc:sldMk cId="0" sldId="262"/>
            <ac:picMk id="15" creationId="{00000000-0000-0000-0000-000000000000}"/>
          </ac:picMkLst>
        </pc:picChg>
      </pc:sldChg>
      <pc:sldChg chg="modTransition">
        <pc:chgData name="ECSI" userId="S::ecsi@avsf.org::ca888137-1c0b-4142-a76d-372128b13b86" providerId="AD" clId="Web-{BA6277D2-70B3-4DC0-A66D-B1591FC309A7}" dt="2023-10-18T07:45:00.113" v="239"/>
        <pc:sldMkLst>
          <pc:docMk/>
          <pc:sldMk cId="0" sldId="263"/>
        </pc:sldMkLst>
      </pc:sldChg>
      <pc:sldChg chg="modTransition">
        <pc:chgData name="ECSI" userId="S::ecsi@avsf.org::ca888137-1c0b-4142-a76d-372128b13b86" providerId="AD" clId="Web-{BA6277D2-70B3-4DC0-A66D-B1591FC309A7}" dt="2023-10-18T07:44:51.784" v="234"/>
        <pc:sldMkLst>
          <pc:docMk/>
          <pc:sldMk cId="0" sldId="264"/>
        </pc:sldMkLst>
      </pc:sldChg>
      <pc:sldChg chg="modTransition">
        <pc:chgData name="ECSI" userId="S::ecsi@avsf.org::ca888137-1c0b-4142-a76d-372128b13b86" providerId="AD" clId="Web-{BA6277D2-70B3-4DC0-A66D-B1591FC309A7}" dt="2023-10-18T07:44:53.628" v="235"/>
        <pc:sldMkLst>
          <pc:docMk/>
          <pc:sldMk cId="0" sldId="266"/>
        </pc:sldMkLst>
      </pc:sldChg>
      <pc:sldChg chg="addSp delSp modSp modTransition addAnim">
        <pc:chgData name="ECSI" userId="S::ecsi@avsf.org::ca888137-1c0b-4142-a76d-372128b13b86" providerId="AD" clId="Web-{BA6277D2-70B3-4DC0-A66D-B1591FC309A7}" dt="2023-10-18T07:44:57.300" v="237"/>
        <pc:sldMkLst>
          <pc:docMk/>
          <pc:sldMk cId="0" sldId="267"/>
        </pc:sldMkLst>
        <pc:spChg chg="add mod">
          <ac:chgData name="ECSI" userId="S::ecsi@avsf.org::ca888137-1c0b-4142-a76d-372128b13b86" providerId="AD" clId="Web-{BA6277D2-70B3-4DC0-A66D-B1591FC309A7}" dt="2023-10-18T07:38:23.678" v="183" actId="1076"/>
          <ac:spMkLst>
            <pc:docMk/>
            <pc:sldMk cId="0" sldId="267"/>
            <ac:spMk id="7" creationId="{FB11E150-6D26-4473-07E7-01E5E75E0C70}"/>
          </ac:spMkLst>
        </pc:spChg>
        <pc:spChg chg="add mod">
          <ac:chgData name="ECSI" userId="S::ecsi@avsf.org::ca888137-1c0b-4142-a76d-372128b13b86" providerId="AD" clId="Web-{BA6277D2-70B3-4DC0-A66D-B1591FC309A7}" dt="2023-10-18T07:38:51.913" v="189" actId="1076"/>
          <ac:spMkLst>
            <pc:docMk/>
            <pc:sldMk cId="0" sldId="267"/>
            <ac:spMk id="8" creationId="{AA377B42-71FC-A0BE-EABA-234CD2F528B0}"/>
          </ac:spMkLst>
        </pc:spChg>
        <pc:spChg chg="add mod">
          <ac:chgData name="ECSI" userId="S::ecsi@avsf.org::ca888137-1c0b-4142-a76d-372128b13b86" providerId="AD" clId="Web-{BA6277D2-70B3-4DC0-A66D-B1591FC309A7}" dt="2023-10-18T07:39:02.101" v="192" actId="1076"/>
          <ac:spMkLst>
            <pc:docMk/>
            <pc:sldMk cId="0" sldId="267"/>
            <ac:spMk id="9" creationId="{5BE15676-7DE8-B3A5-D89D-0E2E7D360448}"/>
          </ac:spMkLst>
        </pc:spChg>
        <pc:spChg chg="add mod">
          <ac:chgData name="ECSI" userId="S::ecsi@avsf.org::ca888137-1c0b-4142-a76d-372128b13b86" providerId="AD" clId="Web-{BA6277D2-70B3-4DC0-A66D-B1591FC309A7}" dt="2023-10-18T07:38:39.772" v="186" actId="1076"/>
          <ac:spMkLst>
            <pc:docMk/>
            <pc:sldMk cId="0" sldId="267"/>
            <ac:spMk id="12" creationId="{C6218453-702B-64CB-1BEB-397E5C86BF6E}"/>
          </ac:spMkLst>
        </pc:spChg>
        <pc:spChg chg="mod">
          <ac:chgData name="ECSI" userId="S::ecsi@avsf.org::ca888137-1c0b-4142-a76d-372128b13b86" providerId="AD" clId="Web-{BA6277D2-70B3-4DC0-A66D-B1591FC309A7}" dt="2023-10-18T07:42:04.763" v="233" actId="20577"/>
          <ac:spMkLst>
            <pc:docMk/>
            <pc:sldMk cId="0" sldId="267"/>
            <ac:spMk id="17" creationId="{DD932CB3-C117-6B0B-7A17-3D65B71C34B5}"/>
          </ac:spMkLst>
        </pc:spChg>
        <pc:spChg chg="mod">
          <ac:chgData name="ECSI" userId="S::ecsi@avsf.org::ca888137-1c0b-4142-a76d-372128b13b86" providerId="AD" clId="Web-{BA6277D2-70B3-4DC0-A66D-B1591FC309A7}" dt="2023-10-18T07:34:22.402" v="123" actId="1076"/>
          <ac:spMkLst>
            <pc:docMk/>
            <pc:sldMk cId="0" sldId="267"/>
            <ac:spMk id="21" creationId="{73518D61-6E4A-7326-C2F1-42B3DFE5952D}"/>
          </ac:spMkLst>
        </pc:spChg>
        <pc:spChg chg="mod">
          <ac:chgData name="ECSI" userId="S::ecsi@avsf.org::ca888137-1c0b-4142-a76d-372128b13b86" providerId="AD" clId="Web-{BA6277D2-70B3-4DC0-A66D-B1591FC309A7}" dt="2023-10-18T07:35:19.842" v="134" actId="1076"/>
          <ac:spMkLst>
            <pc:docMk/>
            <pc:sldMk cId="0" sldId="267"/>
            <ac:spMk id="22" creationId="{2002358D-DCFE-A0B8-BED7-DEA2A8B739A1}"/>
          </ac:spMkLst>
        </pc:spChg>
        <pc:spChg chg="mod">
          <ac:chgData name="ECSI" userId="S::ecsi@avsf.org::ca888137-1c0b-4142-a76d-372128b13b86" providerId="AD" clId="Web-{BA6277D2-70B3-4DC0-A66D-B1591FC309A7}" dt="2023-10-18T07:38:55.523" v="190" actId="1076"/>
          <ac:spMkLst>
            <pc:docMk/>
            <pc:sldMk cId="0" sldId="267"/>
            <ac:spMk id="23" creationId="{07F76FCC-20C3-E938-DE0D-7442444A16C3}"/>
          </ac:spMkLst>
        </pc:spChg>
        <pc:picChg chg="del">
          <ac:chgData name="ECSI" userId="S::ecsi@avsf.org::ca888137-1c0b-4142-a76d-372128b13b86" providerId="AD" clId="Web-{BA6277D2-70B3-4DC0-A66D-B1591FC309A7}" dt="2023-10-18T07:34:02.792" v="119"/>
          <ac:picMkLst>
            <pc:docMk/>
            <pc:sldMk cId="0" sldId="267"/>
            <ac:picMk id="3" creationId="{00000000-0000-0000-0000-000000000000}"/>
          </ac:picMkLst>
        </pc:picChg>
        <pc:picChg chg="mod">
          <ac:chgData name="ECSI" userId="S::ecsi@avsf.org::ca888137-1c0b-4142-a76d-372128b13b86" providerId="AD" clId="Web-{BA6277D2-70B3-4DC0-A66D-B1591FC309A7}" dt="2023-10-18T07:38:19.990" v="182" actId="1076"/>
          <ac:picMkLst>
            <pc:docMk/>
            <pc:sldMk cId="0" sldId="267"/>
            <ac:picMk id="4" creationId="{00000000-0000-0000-0000-000000000000}"/>
          </ac:picMkLst>
        </pc:picChg>
        <pc:picChg chg="mod">
          <ac:chgData name="ECSI" userId="S::ecsi@avsf.org::ca888137-1c0b-4142-a76d-372128b13b86" providerId="AD" clId="Web-{BA6277D2-70B3-4DC0-A66D-B1591FC309A7}" dt="2023-10-18T07:38:57.523" v="191" actId="1076"/>
          <ac:picMkLst>
            <pc:docMk/>
            <pc:sldMk cId="0" sldId="267"/>
            <ac:picMk id="5" creationId="{00000000-0000-0000-0000-000000000000}"/>
          </ac:picMkLst>
        </pc:picChg>
        <pc:picChg chg="mod">
          <ac:chgData name="ECSI" userId="S::ecsi@avsf.org::ca888137-1c0b-4142-a76d-372128b13b86" providerId="AD" clId="Web-{BA6277D2-70B3-4DC0-A66D-B1591FC309A7}" dt="2023-10-18T07:38:48.304" v="188" actId="1076"/>
          <ac:picMkLst>
            <pc:docMk/>
            <pc:sldMk cId="0" sldId="267"/>
            <ac:picMk id="6" creationId="{00000000-0000-0000-0000-000000000000}"/>
          </ac:picMkLst>
        </pc:picChg>
        <pc:picChg chg="add mod">
          <ac:chgData name="ECSI" userId="S::ecsi@avsf.org::ca888137-1c0b-4142-a76d-372128b13b86" providerId="AD" clId="Web-{BA6277D2-70B3-4DC0-A66D-B1591FC309A7}" dt="2023-10-18T07:38:34.163" v="185" actId="1076"/>
          <ac:picMkLst>
            <pc:docMk/>
            <pc:sldMk cId="0" sldId="267"/>
            <ac:picMk id="10" creationId="{93E0ED58-2298-7928-5C3A-CAF76B6ABAD5}"/>
          </ac:picMkLst>
        </pc:picChg>
      </pc:sldChg>
      <pc:sldChg chg="addSp delSp modSp modTransition addAnim">
        <pc:chgData name="ECSI" userId="S::ecsi@avsf.org::ca888137-1c0b-4142-a76d-372128b13b86" providerId="AD" clId="Web-{BA6277D2-70B3-4DC0-A66D-B1591FC309A7}" dt="2023-10-18T07:44:55.081" v="236"/>
        <pc:sldMkLst>
          <pc:docMk/>
          <pc:sldMk cId="2533024159" sldId="271"/>
        </pc:sldMkLst>
        <pc:spChg chg="mod">
          <ac:chgData name="ECSI" userId="S::ecsi@avsf.org::ca888137-1c0b-4142-a76d-372128b13b86" providerId="AD" clId="Web-{BA6277D2-70B3-4DC0-A66D-B1591FC309A7}" dt="2023-10-18T07:40:26.666" v="209" actId="1076"/>
          <ac:spMkLst>
            <pc:docMk/>
            <pc:sldMk cId="2533024159" sldId="271"/>
            <ac:spMk id="7" creationId="{82BF4A9D-CF24-D67E-D62D-4234476953B8}"/>
          </ac:spMkLst>
        </pc:spChg>
        <pc:spChg chg="add del mod">
          <ac:chgData name="ECSI" userId="S::ecsi@avsf.org::ca888137-1c0b-4142-a76d-372128b13b86" providerId="AD" clId="Web-{BA6277D2-70B3-4DC0-A66D-B1591FC309A7}" dt="2023-10-18T07:35:35.717" v="137"/>
          <ac:spMkLst>
            <pc:docMk/>
            <pc:sldMk cId="2533024159" sldId="271"/>
            <ac:spMk id="8" creationId="{61B76279-94F0-270C-357D-1B6CD661CAD6}"/>
          </ac:spMkLst>
        </pc:spChg>
        <pc:spChg chg="del">
          <ac:chgData name="ECSI" userId="S::ecsi@avsf.org::ca888137-1c0b-4142-a76d-372128b13b86" providerId="AD" clId="Web-{BA6277D2-70B3-4DC0-A66D-B1591FC309A7}" dt="2023-10-18T07:35:46.577" v="141"/>
          <ac:spMkLst>
            <pc:docMk/>
            <pc:sldMk cId="2533024159" sldId="271"/>
            <ac:spMk id="9" creationId="{29F8EFF0-641A-0978-E926-361975C7D776}"/>
          </ac:spMkLst>
        </pc:spChg>
        <pc:spChg chg="add mod">
          <ac:chgData name="ECSI" userId="S::ecsi@avsf.org::ca888137-1c0b-4142-a76d-372128b13b86" providerId="AD" clId="Web-{BA6277D2-70B3-4DC0-A66D-B1591FC309A7}" dt="2023-10-18T07:37:58.318" v="174" actId="1076"/>
          <ac:spMkLst>
            <pc:docMk/>
            <pc:sldMk cId="2533024159" sldId="271"/>
            <ac:spMk id="10" creationId="{9D130826-5624-DF0E-DC1D-CC8A1C89BD47}"/>
          </ac:spMkLst>
        </pc:spChg>
        <pc:spChg chg="del">
          <ac:chgData name="ECSI" userId="S::ecsi@avsf.org::ca888137-1c0b-4142-a76d-372128b13b86" providerId="AD" clId="Web-{BA6277D2-70B3-4DC0-A66D-B1591FC309A7}" dt="2023-10-18T07:35:42.999" v="140"/>
          <ac:spMkLst>
            <pc:docMk/>
            <pc:sldMk cId="2533024159" sldId="271"/>
            <ac:spMk id="11" creationId="{5C205705-4FCF-43A0-217A-B6DA777EFAE9}"/>
          </ac:spMkLst>
        </pc:spChg>
        <pc:spChg chg="add mod">
          <ac:chgData name="ECSI" userId="S::ecsi@avsf.org::ca888137-1c0b-4142-a76d-372128b13b86" providerId="AD" clId="Web-{BA6277D2-70B3-4DC0-A66D-B1591FC309A7}" dt="2023-10-18T07:37:58.333" v="175" actId="1076"/>
          <ac:spMkLst>
            <pc:docMk/>
            <pc:sldMk cId="2533024159" sldId="271"/>
            <ac:spMk id="12" creationId="{C205F623-0049-4F2E-82D3-E96D16CB1E38}"/>
          </ac:spMkLst>
        </pc:spChg>
        <pc:picChg chg="del">
          <ac:chgData name="ECSI" userId="S::ecsi@avsf.org::ca888137-1c0b-4142-a76d-372128b13b86" providerId="AD" clId="Web-{BA6277D2-70B3-4DC0-A66D-B1591FC309A7}" dt="2023-10-18T07:34:50.841" v="128"/>
          <ac:picMkLst>
            <pc:docMk/>
            <pc:sldMk cId="2533024159" sldId="271"/>
            <ac:picMk id="2" creationId="{EE0971DB-398D-86D4-9347-51AE81EBB770}"/>
          </ac:picMkLst>
        </pc:picChg>
        <pc:picChg chg="mod">
          <ac:chgData name="ECSI" userId="S::ecsi@avsf.org::ca888137-1c0b-4142-a76d-372128b13b86" providerId="AD" clId="Web-{BA6277D2-70B3-4DC0-A66D-B1591FC309A7}" dt="2023-10-18T07:38:07.427" v="179" actId="14100"/>
          <ac:picMkLst>
            <pc:docMk/>
            <pc:sldMk cId="2533024159" sldId="271"/>
            <ac:picMk id="3" creationId="{F03DDD8C-CBCC-CEB2-C1FE-C649A8AF23F9}"/>
          </ac:picMkLst>
        </pc:picChg>
        <pc:picChg chg="del">
          <ac:chgData name="ECSI" userId="S::ecsi@avsf.org::ca888137-1c0b-4142-a76d-372128b13b86" providerId="AD" clId="Web-{BA6277D2-70B3-4DC0-A66D-B1591FC309A7}" dt="2023-10-18T07:35:47.077" v="142"/>
          <ac:picMkLst>
            <pc:docMk/>
            <pc:sldMk cId="2533024159" sldId="271"/>
            <ac:picMk id="4" creationId="{0B49F161-A074-2947-3C49-CA3737BA99A0}"/>
          </ac:picMkLst>
        </pc:picChg>
        <pc:picChg chg="mod">
          <ac:chgData name="ECSI" userId="S::ecsi@avsf.org::ca888137-1c0b-4142-a76d-372128b13b86" providerId="AD" clId="Web-{BA6277D2-70B3-4DC0-A66D-B1591FC309A7}" dt="2023-10-18T07:38:14.287" v="181" actId="1076"/>
          <ac:picMkLst>
            <pc:docMk/>
            <pc:sldMk cId="2533024159" sldId="271"/>
            <ac:picMk id="5" creationId="{3F2699FE-BBB6-1473-32AB-AB0682D94452}"/>
          </ac:picMkLst>
        </pc:picChg>
      </pc:sldChg>
    </pc:docChg>
  </pc:docChgLst>
  <pc:docChgLst>
    <pc:chgData name="ECSI" userId="S::ecsi@avsf.org::ca888137-1c0b-4142-a76d-372128b13b86" providerId="AD" clId="Web-{01F8F11B-7C66-48E9-A768-ADE54962AC10}"/>
    <pc:docChg chg="delSld modSld sldOrd">
      <pc:chgData name="ECSI" userId="S::ecsi@avsf.org::ca888137-1c0b-4142-a76d-372128b13b86" providerId="AD" clId="Web-{01F8F11B-7C66-48E9-A768-ADE54962AC10}" dt="2023-10-24T13:05:13.302" v="182" actId="20577"/>
      <pc:docMkLst>
        <pc:docMk/>
      </pc:docMkLst>
      <pc:sldChg chg="del">
        <pc:chgData name="ECSI" userId="S::ecsi@avsf.org::ca888137-1c0b-4142-a76d-372128b13b86" providerId="AD" clId="Web-{01F8F11B-7C66-48E9-A768-ADE54962AC10}" dt="2023-10-24T13:01:58.530" v="101"/>
        <pc:sldMkLst>
          <pc:docMk/>
          <pc:sldMk cId="0" sldId="257"/>
        </pc:sldMkLst>
      </pc:sldChg>
      <pc:sldChg chg="modSp">
        <pc:chgData name="ECSI" userId="S::ecsi@avsf.org::ca888137-1c0b-4142-a76d-372128b13b86" providerId="AD" clId="Web-{01F8F11B-7C66-48E9-A768-ADE54962AC10}" dt="2023-10-24T13:04:23.003" v="152" actId="1076"/>
        <pc:sldMkLst>
          <pc:docMk/>
          <pc:sldMk cId="0" sldId="260"/>
        </pc:sldMkLst>
        <pc:spChg chg="mod">
          <ac:chgData name="ECSI" userId="S::ecsi@avsf.org::ca888137-1c0b-4142-a76d-372128b13b86" providerId="AD" clId="Web-{01F8F11B-7C66-48E9-A768-ADE54962AC10}" dt="2023-10-24T13:04:23.003" v="152" actId="1076"/>
          <ac:spMkLst>
            <pc:docMk/>
            <pc:sldMk cId="0" sldId="260"/>
            <ac:spMk id="2" creationId="{F814AF6E-6E5C-2651-9228-51A46F12EDDF}"/>
          </ac:spMkLst>
        </pc:spChg>
        <pc:spChg chg="mod">
          <ac:chgData name="ECSI" userId="S::ecsi@avsf.org::ca888137-1c0b-4142-a76d-372128b13b86" providerId="AD" clId="Web-{01F8F11B-7C66-48E9-A768-ADE54962AC10}" dt="2023-10-24T13:04:17.175" v="151" actId="1076"/>
          <ac:spMkLst>
            <pc:docMk/>
            <pc:sldMk cId="0" sldId="260"/>
            <ac:spMk id="6" creationId="{00000000-0000-0000-0000-000000000000}"/>
          </ac:spMkLst>
        </pc:spChg>
        <pc:spChg chg="mod">
          <ac:chgData name="ECSI" userId="S::ecsi@avsf.org::ca888137-1c0b-4142-a76d-372128b13b86" providerId="AD" clId="Web-{01F8F11B-7C66-48E9-A768-ADE54962AC10}" dt="2023-10-24T13:04:10.050" v="149" actId="1076"/>
          <ac:spMkLst>
            <pc:docMk/>
            <pc:sldMk cId="0" sldId="260"/>
            <ac:spMk id="7" creationId="{00000000-0000-0000-0000-000000000000}"/>
          </ac:spMkLst>
        </pc:spChg>
        <pc:picChg chg="mod">
          <ac:chgData name="ECSI" userId="S::ecsi@avsf.org::ca888137-1c0b-4142-a76d-372128b13b86" providerId="AD" clId="Web-{01F8F11B-7C66-48E9-A768-ADE54962AC10}" dt="2023-10-24T13:04:13.222" v="150" actId="1076"/>
          <ac:picMkLst>
            <pc:docMk/>
            <pc:sldMk cId="0" sldId="260"/>
            <ac:picMk id="3" creationId="{00000000-0000-0000-0000-000000000000}"/>
          </ac:picMkLst>
        </pc:picChg>
      </pc:sldChg>
      <pc:sldChg chg="modSp">
        <pc:chgData name="ECSI" userId="S::ecsi@avsf.org::ca888137-1c0b-4142-a76d-372128b13b86" providerId="AD" clId="Web-{01F8F11B-7C66-48E9-A768-ADE54962AC10}" dt="2023-10-24T13:05:13.302" v="182" actId="20577"/>
        <pc:sldMkLst>
          <pc:docMk/>
          <pc:sldMk cId="0" sldId="262"/>
        </pc:sldMkLst>
        <pc:spChg chg="mod">
          <ac:chgData name="ECSI" userId="S::ecsi@avsf.org::ca888137-1c0b-4142-a76d-372128b13b86" providerId="AD" clId="Web-{01F8F11B-7C66-48E9-A768-ADE54962AC10}" dt="2023-10-24T13:04:41.051" v="160" actId="20577"/>
          <ac:spMkLst>
            <pc:docMk/>
            <pc:sldMk cId="0" sldId="262"/>
            <ac:spMk id="4" creationId="{4A4A9E9D-D09C-B1EF-9019-C037BD849C43}"/>
          </ac:spMkLst>
        </pc:spChg>
        <pc:spChg chg="mod">
          <ac:chgData name="ECSI" userId="S::ecsi@avsf.org::ca888137-1c0b-4142-a76d-372128b13b86" providerId="AD" clId="Web-{01F8F11B-7C66-48E9-A768-ADE54962AC10}" dt="2023-10-24T13:05:13.302" v="182" actId="20577"/>
          <ac:spMkLst>
            <pc:docMk/>
            <pc:sldMk cId="0" sldId="262"/>
            <ac:spMk id="7" creationId="{4698D99A-DD92-0B3F-A943-EEC15D4B7D37}"/>
          </ac:spMkLst>
        </pc:spChg>
        <pc:spChg chg="mod">
          <ac:chgData name="ECSI" userId="S::ecsi@avsf.org::ca888137-1c0b-4142-a76d-372128b13b86" providerId="AD" clId="Web-{01F8F11B-7C66-48E9-A768-ADE54962AC10}" dt="2023-10-24T13:04:50.598" v="169" actId="14100"/>
          <ac:spMkLst>
            <pc:docMk/>
            <pc:sldMk cId="0" sldId="262"/>
            <ac:spMk id="8" creationId="{B42AD3C1-CAF0-285C-CD4B-FB42F7F80A8F}"/>
          </ac:spMkLst>
        </pc:spChg>
        <pc:spChg chg="mod">
          <ac:chgData name="ECSI" userId="S::ecsi@avsf.org::ca888137-1c0b-4142-a76d-372128b13b86" providerId="AD" clId="Web-{01F8F11B-7C66-48E9-A768-ADE54962AC10}" dt="2023-10-24T13:05:07.880" v="177" actId="20577"/>
          <ac:spMkLst>
            <pc:docMk/>
            <pc:sldMk cId="0" sldId="262"/>
            <ac:spMk id="9" creationId="{2401B1CD-B963-BEF4-230B-BBFBF37BD2FD}"/>
          </ac:spMkLst>
        </pc:spChg>
      </pc:sldChg>
      <pc:sldChg chg="addSp delSp modSp ord">
        <pc:chgData name="ECSI" userId="S::ecsi@avsf.org::ca888137-1c0b-4142-a76d-372128b13b86" providerId="AD" clId="Web-{01F8F11B-7C66-48E9-A768-ADE54962AC10}" dt="2023-10-24T13:02:59.579" v="114" actId="1076"/>
        <pc:sldMkLst>
          <pc:docMk/>
          <pc:sldMk cId="2151168207" sldId="272"/>
        </pc:sldMkLst>
        <pc:spChg chg="mod">
          <ac:chgData name="ECSI" userId="S::ecsi@avsf.org::ca888137-1c0b-4142-a76d-372128b13b86" providerId="AD" clId="Web-{01F8F11B-7C66-48E9-A768-ADE54962AC10}" dt="2023-10-24T13:02:38" v="111" actId="1076"/>
          <ac:spMkLst>
            <pc:docMk/>
            <pc:sldMk cId="2151168207" sldId="272"/>
            <ac:spMk id="2" creationId="{EA4027A2-E918-980D-26AA-7F8143742931}"/>
          </ac:spMkLst>
        </pc:spChg>
        <pc:spChg chg="mod">
          <ac:chgData name="ECSI" userId="S::ecsi@avsf.org::ca888137-1c0b-4142-a76d-372128b13b86" providerId="AD" clId="Web-{01F8F11B-7C66-48E9-A768-ADE54962AC10}" dt="2023-10-24T13:02:52.500" v="113" actId="1076"/>
          <ac:spMkLst>
            <pc:docMk/>
            <pc:sldMk cId="2151168207" sldId="272"/>
            <ac:spMk id="3" creationId="{DFDA0795-0221-04FE-61A6-EB93AC814C08}"/>
          </ac:spMkLst>
        </pc:spChg>
        <pc:spChg chg="mod">
          <ac:chgData name="ECSI" userId="S::ecsi@avsf.org::ca888137-1c0b-4142-a76d-372128b13b86" providerId="AD" clId="Web-{01F8F11B-7C66-48E9-A768-ADE54962AC10}" dt="2023-10-24T13:02:59.579" v="114" actId="1076"/>
          <ac:spMkLst>
            <pc:docMk/>
            <pc:sldMk cId="2151168207" sldId="272"/>
            <ac:spMk id="4" creationId="{4A857193-F002-1BA3-C288-33E34E36825B}"/>
          </ac:spMkLst>
        </pc:spChg>
        <pc:spChg chg="del mod">
          <ac:chgData name="ECSI" userId="S::ecsi@avsf.org::ca888137-1c0b-4142-a76d-372128b13b86" providerId="AD" clId="Web-{01F8F11B-7C66-48E9-A768-ADE54962AC10}" dt="2023-10-24T12:58:26.897" v="61"/>
          <ac:spMkLst>
            <pc:docMk/>
            <pc:sldMk cId="2151168207" sldId="272"/>
            <ac:spMk id="5" creationId="{CF95DDB6-CFE4-3264-DF5B-550E1BC25CA4}"/>
          </ac:spMkLst>
        </pc:spChg>
        <pc:spChg chg="add mod">
          <ac:chgData name="ECSI" userId="S::ecsi@avsf.org::ca888137-1c0b-4142-a76d-372128b13b86" providerId="AD" clId="Web-{01F8F11B-7C66-48E9-A768-ADE54962AC10}" dt="2023-10-24T13:02:44.859" v="112" actId="1076"/>
          <ac:spMkLst>
            <pc:docMk/>
            <pc:sldMk cId="2151168207" sldId="272"/>
            <ac:spMk id="11" creationId="{E6E51CD1-6FBA-F034-74B2-853FF095305F}"/>
          </ac:spMkLst>
        </pc:spChg>
        <pc:picChg chg="mod">
          <ac:chgData name="ECSI" userId="S::ecsi@avsf.org::ca888137-1c0b-4142-a76d-372128b13b86" providerId="AD" clId="Web-{01F8F11B-7C66-48E9-A768-ADE54962AC10}" dt="2023-10-24T13:02:24.952" v="104" actId="1076"/>
          <ac:picMkLst>
            <pc:docMk/>
            <pc:sldMk cId="2151168207" sldId="272"/>
            <ac:picMk id="6" creationId="{BA762382-E1CF-886E-6A84-548516EA3EEC}"/>
          </ac:picMkLst>
        </pc:picChg>
        <pc:picChg chg="mod">
          <ac:chgData name="ECSI" userId="S::ecsi@avsf.org::ca888137-1c0b-4142-a76d-372128b13b86" providerId="AD" clId="Web-{01F8F11B-7C66-48E9-A768-ADE54962AC10}" dt="2023-10-24T13:02:24.952" v="105" actId="1076"/>
          <ac:picMkLst>
            <pc:docMk/>
            <pc:sldMk cId="2151168207" sldId="272"/>
            <ac:picMk id="7" creationId="{546B9DC9-B841-231B-BAAF-A99DBE95951B}"/>
          </ac:picMkLst>
        </pc:picChg>
        <pc:picChg chg="mod">
          <ac:chgData name="ECSI" userId="S::ecsi@avsf.org::ca888137-1c0b-4142-a76d-372128b13b86" providerId="AD" clId="Web-{01F8F11B-7C66-48E9-A768-ADE54962AC10}" dt="2023-10-24T13:02:24.968" v="106" actId="1076"/>
          <ac:picMkLst>
            <pc:docMk/>
            <pc:sldMk cId="2151168207" sldId="272"/>
            <ac:picMk id="8" creationId="{8F77E0A5-DBFC-A399-9134-792D9A440C0E}"/>
          </ac:picMkLst>
        </pc:picChg>
        <pc:picChg chg="mod">
          <ac:chgData name="ECSI" userId="S::ecsi@avsf.org::ca888137-1c0b-4142-a76d-372128b13b86" providerId="AD" clId="Web-{01F8F11B-7C66-48E9-A768-ADE54962AC10}" dt="2023-10-24T13:02:24.984" v="107" actId="1076"/>
          <ac:picMkLst>
            <pc:docMk/>
            <pc:sldMk cId="2151168207" sldId="272"/>
            <ac:picMk id="9" creationId="{DA7D6987-4709-DB53-4985-C84BD677DEC1}"/>
          </ac:picMkLst>
        </pc:picChg>
        <pc:picChg chg="mod">
          <ac:chgData name="ECSI" userId="S::ecsi@avsf.org::ca888137-1c0b-4142-a76d-372128b13b86" providerId="AD" clId="Web-{01F8F11B-7C66-48E9-A768-ADE54962AC10}" dt="2023-10-24T13:02:32.781" v="110" actId="1076"/>
          <ac:picMkLst>
            <pc:docMk/>
            <pc:sldMk cId="2151168207" sldId="272"/>
            <ac:picMk id="10" creationId="{8F1815DF-3DE4-8D32-B2DA-0B18B68ED4BF}"/>
          </ac:picMkLst>
        </pc:picChg>
        <pc:picChg chg="add mod">
          <ac:chgData name="ECSI" userId="S::ecsi@avsf.org::ca888137-1c0b-4142-a76d-372128b13b86" providerId="AD" clId="Web-{01F8F11B-7C66-48E9-A768-ADE54962AC10}" dt="2023-10-24T13:02:25.015" v="109" actId="1076"/>
          <ac:picMkLst>
            <pc:docMk/>
            <pc:sldMk cId="2151168207" sldId="272"/>
            <ac:picMk id="12" creationId="{83DAF862-7772-4D8D-A608-6ADFB370E58B}"/>
          </ac:picMkLst>
        </pc:picChg>
      </pc:sldChg>
    </pc:docChg>
  </pc:docChgLst>
  <pc:docChgLst>
    <pc:chgData name="Odile ALOMEGOU" userId="S::o.alomegou@avsf.org::a630099f-2232-402c-970b-9b87bdcfb4a9" providerId="AD" clId="Web-{A8550F60-C8EE-42F1-856D-9D7DBE660448}"/>
    <pc:docChg chg="modSld">
      <pc:chgData name="Odile ALOMEGOU" userId="S::o.alomegou@avsf.org::a630099f-2232-402c-970b-9b87bdcfb4a9" providerId="AD" clId="Web-{A8550F60-C8EE-42F1-856D-9D7DBE660448}" dt="2023-10-24T13:03:37.349" v="1" actId="20577"/>
      <pc:docMkLst>
        <pc:docMk/>
      </pc:docMkLst>
      <pc:sldChg chg="modSp">
        <pc:chgData name="Odile ALOMEGOU" userId="S::o.alomegou@avsf.org::a630099f-2232-402c-970b-9b87bdcfb4a9" providerId="AD" clId="Web-{A8550F60-C8EE-42F1-856D-9D7DBE660448}" dt="2023-10-24T13:03:37.349" v="1" actId="20577"/>
        <pc:sldMkLst>
          <pc:docMk/>
          <pc:sldMk cId="0" sldId="267"/>
        </pc:sldMkLst>
        <pc:spChg chg="mod">
          <ac:chgData name="Odile ALOMEGOU" userId="S::o.alomegou@avsf.org::a630099f-2232-402c-970b-9b87bdcfb4a9" providerId="AD" clId="Web-{A8550F60-C8EE-42F1-856D-9D7DBE660448}" dt="2023-10-24T13:03:37.349" v="1" actId="20577"/>
          <ac:spMkLst>
            <pc:docMk/>
            <pc:sldMk cId="0" sldId="267"/>
            <ac:spMk id="17" creationId="{DD932CB3-C117-6B0B-7A17-3D65B71C34B5}"/>
          </ac:spMkLst>
        </pc:spChg>
      </pc:sldChg>
    </pc:docChg>
  </pc:docChgLst>
  <pc:docChgLst>
    <pc:chgData name="ECSI" userId="S::ecsi@avsf.org::ca888137-1c0b-4142-a76d-372128b13b86" providerId="AD" clId="Web-{447A3549-44DE-45E6-B024-7D1188528230}"/>
    <pc:docChg chg="addSld delSld modSld">
      <pc:chgData name="ECSI" userId="S::ecsi@avsf.org::ca888137-1c0b-4142-a76d-372128b13b86" providerId="AD" clId="Web-{447A3549-44DE-45E6-B024-7D1188528230}" dt="2023-10-17T15:38:41.738" v="675" actId="1076"/>
      <pc:docMkLst>
        <pc:docMk/>
      </pc:docMkLst>
      <pc:sldChg chg="modSp">
        <pc:chgData name="ECSI" userId="S::ecsi@avsf.org::ca888137-1c0b-4142-a76d-372128b13b86" providerId="AD" clId="Web-{447A3549-44DE-45E6-B024-7D1188528230}" dt="2023-10-17T14:20:18.258" v="11" actId="20577"/>
        <pc:sldMkLst>
          <pc:docMk/>
          <pc:sldMk cId="0" sldId="256"/>
        </pc:sldMkLst>
        <pc:spChg chg="mod">
          <ac:chgData name="ECSI" userId="S::ecsi@avsf.org::ca888137-1c0b-4142-a76d-372128b13b86" providerId="AD" clId="Web-{447A3549-44DE-45E6-B024-7D1188528230}" dt="2023-10-17T14:20:18.258" v="11" actId="20577"/>
          <ac:spMkLst>
            <pc:docMk/>
            <pc:sldMk cId="0" sldId="256"/>
            <ac:spMk id="6" creationId="{00000000-0000-0000-0000-000000000000}"/>
          </ac:spMkLst>
        </pc:spChg>
      </pc:sldChg>
      <pc:sldChg chg="addSp delSp modSp addAnim delAnim">
        <pc:chgData name="ECSI" userId="S::ecsi@avsf.org::ca888137-1c0b-4142-a76d-372128b13b86" providerId="AD" clId="Web-{447A3549-44DE-45E6-B024-7D1188528230}" dt="2023-10-17T14:32:48.356" v="230"/>
        <pc:sldMkLst>
          <pc:docMk/>
          <pc:sldMk cId="0" sldId="258"/>
        </pc:sldMkLst>
        <pc:spChg chg="mod">
          <ac:chgData name="ECSI" userId="S::ecsi@avsf.org::ca888137-1c0b-4142-a76d-372128b13b86" providerId="AD" clId="Web-{447A3549-44DE-45E6-B024-7D1188528230}" dt="2023-10-17T14:26:48.409" v="125" actId="20577"/>
          <ac:spMkLst>
            <pc:docMk/>
            <pc:sldMk cId="0" sldId="258"/>
            <ac:spMk id="2" creationId="{00000000-0000-0000-0000-000000000000}"/>
          </ac:spMkLst>
        </pc:spChg>
        <pc:spChg chg="add mod">
          <ac:chgData name="ECSI" userId="S::ecsi@avsf.org::ca888137-1c0b-4142-a76d-372128b13b86" providerId="AD" clId="Web-{447A3549-44DE-45E6-B024-7D1188528230}" dt="2023-10-17T14:32:07.996" v="224" actId="1076"/>
          <ac:spMkLst>
            <pc:docMk/>
            <pc:sldMk cId="0" sldId="258"/>
            <ac:spMk id="3" creationId="{34560BE5-AA05-9A5A-3CEF-AD9D52B16582}"/>
          </ac:spMkLst>
        </pc:spChg>
        <pc:spChg chg="add mod">
          <ac:chgData name="ECSI" userId="S::ecsi@avsf.org::ca888137-1c0b-4142-a76d-372128b13b86" providerId="AD" clId="Web-{447A3549-44DE-45E6-B024-7D1188528230}" dt="2023-10-17T14:31:47.589" v="221" actId="20577"/>
          <ac:spMkLst>
            <pc:docMk/>
            <pc:sldMk cId="0" sldId="258"/>
            <ac:spMk id="4" creationId="{F322EDA8-6D00-C2F0-4544-D821AE05DACC}"/>
          </ac:spMkLst>
        </pc:spChg>
        <pc:spChg chg="del mod">
          <ac:chgData name="ECSI" userId="S::ecsi@avsf.org::ca888137-1c0b-4142-a76d-372128b13b86" providerId="AD" clId="Web-{447A3549-44DE-45E6-B024-7D1188528230}" dt="2023-10-17T14:29:44.492" v="188"/>
          <ac:spMkLst>
            <pc:docMk/>
            <pc:sldMk cId="0" sldId="258"/>
            <ac:spMk id="5" creationId="{00000000-0000-0000-0000-000000000000}"/>
          </ac:spMkLst>
        </pc:spChg>
        <pc:spChg chg="add mod">
          <ac:chgData name="ECSI" userId="S::ecsi@avsf.org::ca888137-1c0b-4142-a76d-372128b13b86" providerId="AD" clId="Web-{447A3549-44DE-45E6-B024-7D1188528230}" dt="2023-10-17T14:31:29.620" v="218" actId="1076"/>
          <ac:spMkLst>
            <pc:docMk/>
            <pc:sldMk cId="0" sldId="258"/>
            <ac:spMk id="6" creationId="{DBBB34EB-290C-68E5-CC0E-20E79686054D}"/>
          </ac:spMkLst>
        </pc:spChg>
        <pc:spChg chg="add mod">
          <ac:chgData name="ECSI" userId="S::ecsi@avsf.org::ca888137-1c0b-4142-a76d-372128b13b86" providerId="AD" clId="Web-{447A3549-44DE-45E6-B024-7D1188528230}" dt="2023-10-17T14:32:02.308" v="223" actId="1076"/>
          <ac:spMkLst>
            <pc:docMk/>
            <pc:sldMk cId="0" sldId="258"/>
            <ac:spMk id="9" creationId="{5EBA0BFA-43D9-C159-60AD-658C524D2E26}"/>
          </ac:spMkLst>
        </pc:spChg>
        <pc:spChg chg="add mod">
          <ac:chgData name="ECSI" userId="S::ecsi@avsf.org::ca888137-1c0b-4142-a76d-372128b13b86" providerId="AD" clId="Web-{447A3549-44DE-45E6-B024-7D1188528230}" dt="2023-10-17T14:31:56.136" v="222" actId="1076"/>
          <ac:spMkLst>
            <pc:docMk/>
            <pc:sldMk cId="0" sldId="258"/>
            <ac:spMk id="10" creationId="{D0C32689-55F8-E276-F6FD-7B65A38C6101}"/>
          </ac:spMkLst>
        </pc:spChg>
        <pc:picChg chg="mod">
          <ac:chgData name="ECSI" userId="S::ecsi@avsf.org::ca888137-1c0b-4142-a76d-372128b13b86" providerId="AD" clId="Web-{447A3549-44DE-45E6-B024-7D1188528230}" dt="2023-10-17T14:30:51.525" v="213" actId="1076"/>
          <ac:picMkLst>
            <pc:docMk/>
            <pc:sldMk cId="0" sldId="258"/>
            <ac:picMk id="7" creationId="{00000000-0000-0000-0000-000000000000}"/>
          </ac:picMkLst>
        </pc:picChg>
        <pc:picChg chg="mod">
          <ac:chgData name="ECSI" userId="S::ecsi@avsf.org::ca888137-1c0b-4142-a76d-372128b13b86" providerId="AD" clId="Web-{447A3549-44DE-45E6-B024-7D1188528230}" dt="2023-10-17T14:26:34.628" v="122"/>
          <ac:picMkLst>
            <pc:docMk/>
            <pc:sldMk cId="0" sldId="258"/>
            <ac:picMk id="8" creationId="{00000000-0000-0000-0000-000000000000}"/>
          </ac:picMkLst>
        </pc:picChg>
      </pc:sldChg>
      <pc:sldChg chg="addSp modSp addAnim delAnim">
        <pc:chgData name="ECSI" userId="S::ecsi@avsf.org::ca888137-1c0b-4142-a76d-372128b13b86" providerId="AD" clId="Web-{447A3549-44DE-45E6-B024-7D1188528230}" dt="2023-10-17T14:46:55.128" v="344"/>
        <pc:sldMkLst>
          <pc:docMk/>
          <pc:sldMk cId="0" sldId="260"/>
        </pc:sldMkLst>
        <pc:spChg chg="add mod">
          <ac:chgData name="ECSI" userId="S::ecsi@avsf.org::ca888137-1c0b-4142-a76d-372128b13b86" providerId="AD" clId="Web-{447A3549-44DE-45E6-B024-7D1188528230}" dt="2023-10-17T14:46:16.314" v="339" actId="1076"/>
          <ac:spMkLst>
            <pc:docMk/>
            <pc:sldMk cId="0" sldId="260"/>
            <ac:spMk id="2" creationId="{F814AF6E-6E5C-2651-9228-51A46F12EDDF}"/>
          </ac:spMkLst>
        </pc:spChg>
        <pc:spChg chg="mod">
          <ac:chgData name="ECSI" userId="S::ecsi@avsf.org::ca888137-1c0b-4142-a76d-372128b13b86" providerId="AD" clId="Web-{447A3549-44DE-45E6-B024-7D1188528230}" dt="2023-10-17T14:46:18.877" v="340" actId="1076"/>
          <ac:spMkLst>
            <pc:docMk/>
            <pc:sldMk cId="0" sldId="260"/>
            <ac:spMk id="5" creationId="{00000000-0000-0000-0000-000000000000}"/>
          </ac:spMkLst>
        </pc:spChg>
        <pc:spChg chg="mod">
          <ac:chgData name="ECSI" userId="S::ecsi@avsf.org::ca888137-1c0b-4142-a76d-372128b13b86" providerId="AD" clId="Web-{447A3549-44DE-45E6-B024-7D1188528230}" dt="2023-10-17T14:46:12.939" v="338" actId="1076"/>
          <ac:spMkLst>
            <pc:docMk/>
            <pc:sldMk cId="0" sldId="260"/>
            <ac:spMk id="6" creationId="{00000000-0000-0000-0000-000000000000}"/>
          </ac:spMkLst>
        </pc:spChg>
        <pc:spChg chg="mod">
          <ac:chgData name="ECSI" userId="S::ecsi@avsf.org::ca888137-1c0b-4142-a76d-372128b13b86" providerId="AD" clId="Web-{447A3549-44DE-45E6-B024-7D1188528230}" dt="2023-10-17T14:46:06.845" v="336" actId="1076"/>
          <ac:spMkLst>
            <pc:docMk/>
            <pc:sldMk cId="0" sldId="260"/>
            <ac:spMk id="7" creationId="{00000000-0000-0000-0000-000000000000}"/>
          </ac:spMkLst>
        </pc:spChg>
        <pc:picChg chg="mod modCrop">
          <ac:chgData name="ECSI" userId="S::ecsi@avsf.org::ca888137-1c0b-4142-a76d-372128b13b86" providerId="AD" clId="Web-{447A3549-44DE-45E6-B024-7D1188528230}" dt="2023-10-17T14:46:10.377" v="337" actId="1076"/>
          <ac:picMkLst>
            <pc:docMk/>
            <pc:sldMk cId="0" sldId="260"/>
            <ac:picMk id="3" creationId="{00000000-0000-0000-0000-000000000000}"/>
          </ac:picMkLst>
        </pc:picChg>
        <pc:picChg chg="mod">
          <ac:chgData name="ECSI" userId="S::ecsi@avsf.org::ca888137-1c0b-4142-a76d-372128b13b86" providerId="AD" clId="Web-{447A3549-44DE-45E6-B024-7D1188528230}" dt="2023-10-17T14:45:57.454" v="335" actId="1076"/>
          <ac:picMkLst>
            <pc:docMk/>
            <pc:sldMk cId="0" sldId="260"/>
            <ac:picMk id="4" creationId="{00000000-0000-0000-0000-000000000000}"/>
          </ac:picMkLst>
        </pc:picChg>
      </pc:sldChg>
      <pc:sldChg chg="addSp modSp addAnim delAnim">
        <pc:chgData name="ECSI" userId="S::ecsi@avsf.org::ca888137-1c0b-4142-a76d-372128b13b86" providerId="AD" clId="Web-{447A3549-44DE-45E6-B024-7D1188528230}" dt="2023-10-17T14:34:56.406" v="258"/>
        <pc:sldMkLst>
          <pc:docMk/>
          <pc:sldMk cId="0" sldId="262"/>
        </pc:sldMkLst>
        <pc:spChg chg="mod">
          <ac:chgData name="ECSI" userId="S::ecsi@avsf.org::ca888137-1c0b-4142-a76d-372128b13b86" providerId="AD" clId="Web-{447A3549-44DE-45E6-B024-7D1188528230}" dt="2023-10-17T14:25:04.578" v="92" actId="20577"/>
          <ac:spMkLst>
            <pc:docMk/>
            <pc:sldMk cId="0" sldId="262"/>
            <ac:spMk id="3" creationId="{00000000-0000-0000-0000-000000000000}"/>
          </ac:spMkLst>
        </pc:spChg>
        <pc:spChg chg="add mod">
          <ac:chgData name="ECSI" userId="S::ecsi@avsf.org::ca888137-1c0b-4142-a76d-372128b13b86" providerId="AD" clId="Web-{447A3549-44DE-45E6-B024-7D1188528230}" dt="2023-10-17T14:22:29.840" v="39" actId="1076"/>
          <ac:spMkLst>
            <pc:docMk/>
            <pc:sldMk cId="0" sldId="262"/>
            <ac:spMk id="4" creationId="{4A4A9E9D-D09C-B1EF-9019-C037BD849C43}"/>
          </ac:spMkLst>
        </pc:spChg>
        <pc:spChg chg="add mod">
          <ac:chgData name="ECSI" userId="S::ecsi@avsf.org::ca888137-1c0b-4142-a76d-372128b13b86" providerId="AD" clId="Web-{447A3549-44DE-45E6-B024-7D1188528230}" dt="2023-10-17T14:24:15.702" v="82" actId="20577"/>
          <ac:spMkLst>
            <pc:docMk/>
            <pc:sldMk cId="0" sldId="262"/>
            <ac:spMk id="5" creationId="{E8504EC8-4217-2F51-3043-0B7D48E0754E}"/>
          </ac:spMkLst>
        </pc:spChg>
        <pc:spChg chg="add mod">
          <ac:chgData name="ECSI" userId="S::ecsi@avsf.org::ca888137-1c0b-4142-a76d-372128b13b86" providerId="AD" clId="Web-{447A3549-44DE-45E6-B024-7D1188528230}" dt="2023-10-17T14:24:49.719" v="87" actId="1076"/>
          <ac:spMkLst>
            <pc:docMk/>
            <pc:sldMk cId="0" sldId="262"/>
            <ac:spMk id="6" creationId="{16B74CA4-DDBB-10C5-9BA0-8BF2BAD2E1B6}"/>
          </ac:spMkLst>
        </pc:spChg>
        <pc:spChg chg="add mod">
          <ac:chgData name="ECSI" userId="S::ecsi@avsf.org::ca888137-1c0b-4142-a76d-372128b13b86" providerId="AD" clId="Web-{447A3549-44DE-45E6-B024-7D1188528230}" dt="2023-10-17T14:24:53.281" v="88" actId="1076"/>
          <ac:spMkLst>
            <pc:docMk/>
            <pc:sldMk cId="0" sldId="262"/>
            <ac:spMk id="7" creationId="{4698D99A-DD92-0B3F-A943-EEC15D4B7D37}"/>
          </ac:spMkLst>
        </pc:spChg>
        <pc:spChg chg="add mod">
          <ac:chgData name="ECSI" userId="S::ecsi@avsf.org::ca888137-1c0b-4142-a76d-372128b13b86" providerId="AD" clId="Web-{447A3549-44DE-45E6-B024-7D1188528230}" dt="2023-10-17T14:24:45.453" v="86" actId="1076"/>
          <ac:spMkLst>
            <pc:docMk/>
            <pc:sldMk cId="0" sldId="262"/>
            <ac:spMk id="8" creationId="{B42AD3C1-CAF0-285C-CD4B-FB42F7F80A8F}"/>
          </ac:spMkLst>
        </pc:spChg>
        <pc:spChg chg="add mod">
          <ac:chgData name="ECSI" userId="S::ecsi@avsf.org::ca888137-1c0b-4142-a76d-372128b13b86" providerId="AD" clId="Web-{447A3549-44DE-45E6-B024-7D1188528230}" dt="2023-10-17T14:23:12.482" v="56" actId="20577"/>
          <ac:spMkLst>
            <pc:docMk/>
            <pc:sldMk cId="0" sldId="262"/>
            <ac:spMk id="9" creationId="{2401B1CD-B963-BEF4-230B-BBFBF37BD2FD}"/>
          </ac:spMkLst>
        </pc:spChg>
        <pc:picChg chg="mod">
          <ac:chgData name="ECSI" userId="S::ecsi@avsf.org::ca888137-1c0b-4142-a76d-372128b13b86" providerId="AD" clId="Web-{447A3549-44DE-45E6-B024-7D1188528230}" dt="2023-10-17T14:22:36.731" v="42" actId="1076"/>
          <ac:picMkLst>
            <pc:docMk/>
            <pc:sldMk cId="0" sldId="262"/>
            <ac:picMk id="2" creationId="{D4B11B09-BB78-1666-4175-80AB1399EE2E}"/>
          </ac:picMkLst>
        </pc:picChg>
        <pc:picChg chg="mod modCrop">
          <ac:chgData name="ECSI" userId="S::ecsi@avsf.org::ca888137-1c0b-4142-a76d-372128b13b86" providerId="AD" clId="Web-{447A3549-44DE-45E6-B024-7D1188528230}" dt="2023-10-17T14:24:40.906" v="85" actId="1076"/>
          <ac:picMkLst>
            <pc:docMk/>
            <pc:sldMk cId="0" sldId="262"/>
            <ac:picMk id="16" creationId="{00000000-0000-0000-0000-000000000000}"/>
          </ac:picMkLst>
        </pc:picChg>
      </pc:sldChg>
      <pc:sldChg chg="addSp modSp addAnim delAnim">
        <pc:chgData name="ECSI" userId="S::ecsi@avsf.org::ca888137-1c0b-4142-a76d-372128b13b86" providerId="AD" clId="Web-{447A3549-44DE-45E6-B024-7D1188528230}" dt="2023-10-17T14:34:05.311" v="243"/>
        <pc:sldMkLst>
          <pc:docMk/>
          <pc:sldMk cId="0" sldId="263"/>
        </pc:sldMkLst>
        <pc:spChg chg="mod">
          <ac:chgData name="ECSI" userId="S::ecsi@avsf.org::ca888137-1c0b-4142-a76d-372128b13b86" providerId="AD" clId="Web-{447A3549-44DE-45E6-B024-7D1188528230}" dt="2023-10-17T14:33:28.779" v="237" actId="14100"/>
          <ac:spMkLst>
            <pc:docMk/>
            <pc:sldMk cId="0" sldId="263"/>
            <ac:spMk id="2" creationId="{00000000-0000-0000-0000-000000000000}"/>
          </ac:spMkLst>
        </pc:spChg>
        <pc:spChg chg="add mod">
          <ac:chgData name="ECSI" userId="S::ecsi@avsf.org::ca888137-1c0b-4142-a76d-372128b13b86" providerId="AD" clId="Web-{447A3549-44DE-45E6-B024-7D1188528230}" dt="2023-10-17T14:33:56.030" v="241" actId="1076"/>
          <ac:spMkLst>
            <pc:docMk/>
            <pc:sldMk cId="0" sldId="263"/>
            <ac:spMk id="3" creationId="{BA05C243-5C51-E73D-CC79-EC54F173621B}"/>
          </ac:spMkLst>
        </pc:spChg>
        <pc:picChg chg="mod">
          <ac:chgData name="ECSI" userId="S::ecsi@avsf.org::ca888137-1c0b-4142-a76d-372128b13b86" providerId="AD" clId="Web-{447A3549-44DE-45E6-B024-7D1188528230}" dt="2023-10-17T14:32:55.356" v="231"/>
          <ac:picMkLst>
            <pc:docMk/>
            <pc:sldMk cId="0" sldId="263"/>
            <ac:picMk id="6" creationId="{00000000-0000-0000-0000-000000000000}"/>
          </ac:picMkLst>
        </pc:picChg>
        <pc:picChg chg="mod">
          <ac:chgData name="ECSI" userId="S::ecsi@avsf.org::ca888137-1c0b-4142-a76d-372128b13b86" providerId="AD" clId="Web-{447A3549-44DE-45E6-B024-7D1188528230}" dt="2023-10-17T14:32:57.528" v="232"/>
          <ac:picMkLst>
            <pc:docMk/>
            <pc:sldMk cId="0" sldId="263"/>
            <ac:picMk id="7" creationId="{00000000-0000-0000-0000-000000000000}"/>
          </ac:picMkLst>
        </pc:picChg>
      </pc:sldChg>
      <pc:sldChg chg="addSp delSp modSp addAnim delAnim">
        <pc:chgData name="ECSI" userId="S::ecsi@avsf.org::ca888137-1c0b-4142-a76d-372128b13b86" providerId="AD" clId="Web-{447A3549-44DE-45E6-B024-7D1188528230}" dt="2023-10-17T15:38:41.738" v="675" actId="1076"/>
        <pc:sldMkLst>
          <pc:docMk/>
          <pc:sldMk cId="0" sldId="264"/>
        </pc:sldMkLst>
        <pc:spChg chg="add del mod">
          <ac:chgData name="ECSI" userId="S::ecsi@avsf.org::ca888137-1c0b-4142-a76d-372128b13b86" providerId="AD" clId="Web-{447A3549-44DE-45E6-B024-7D1188528230}" dt="2023-10-17T15:38:41.738" v="675" actId="1076"/>
          <ac:spMkLst>
            <pc:docMk/>
            <pc:sldMk cId="0" sldId="264"/>
            <ac:spMk id="5" creationId="{00000000-0000-0000-0000-000000000000}"/>
          </ac:spMkLst>
        </pc:spChg>
      </pc:sldChg>
      <pc:sldChg chg="addSp delSp modSp addAnim delAnim">
        <pc:chgData name="ECSI" userId="S::ecsi@avsf.org::ca888137-1c0b-4142-a76d-372128b13b86" providerId="AD" clId="Web-{447A3549-44DE-45E6-B024-7D1188528230}" dt="2023-10-17T15:37:08.376" v="653" actId="1076"/>
        <pc:sldMkLst>
          <pc:docMk/>
          <pc:sldMk cId="0" sldId="266"/>
        </pc:sldMkLst>
        <pc:spChg chg="mod">
          <ac:chgData name="ECSI" userId="S::ecsi@avsf.org::ca888137-1c0b-4142-a76d-372128b13b86" providerId="AD" clId="Web-{447A3549-44DE-45E6-B024-7D1188528230}" dt="2023-10-17T15:33:07.606" v="599" actId="1076"/>
          <ac:spMkLst>
            <pc:docMk/>
            <pc:sldMk cId="0" sldId="266"/>
            <ac:spMk id="2" creationId="{00000000-0000-0000-0000-000000000000}"/>
          </ac:spMkLst>
        </pc:spChg>
        <pc:spChg chg="del mod">
          <ac:chgData name="ECSI" userId="S::ecsi@avsf.org::ca888137-1c0b-4142-a76d-372128b13b86" providerId="AD" clId="Web-{447A3549-44DE-45E6-B024-7D1188528230}" dt="2023-10-17T15:35:15.468" v="624"/>
          <ac:spMkLst>
            <pc:docMk/>
            <pc:sldMk cId="0" sldId="266"/>
            <ac:spMk id="3" creationId="{00000000-0000-0000-0000-000000000000}"/>
          </ac:spMkLst>
        </pc:spChg>
        <pc:spChg chg="add mod">
          <ac:chgData name="ECSI" userId="S::ecsi@avsf.org::ca888137-1c0b-4142-a76d-372128b13b86" providerId="AD" clId="Web-{447A3549-44DE-45E6-B024-7D1188528230}" dt="2023-10-17T15:33:04.340" v="598" actId="1076"/>
          <ac:spMkLst>
            <pc:docMk/>
            <pc:sldMk cId="0" sldId="266"/>
            <ac:spMk id="4" creationId="{12EF9092-E99D-A707-1D9E-8AB35189A6B2}"/>
          </ac:spMkLst>
        </pc:spChg>
        <pc:spChg chg="mod">
          <ac:chgData name="ECSI" userId="S::ecsi@avsf.org::ca888137-1c0b-4142-a76d-372128b13b86" providerId="AD" clId="Web-{447A3549-44DE-45E6-B024-7D1188528230}" dt="2023-10-17T15:36:42.673" v="645" actId="1076"/>
          <ac:spMkLst>
            <pc:docMk/>
            <pc:sldMk cId="0" sldId="266"/>
            <ac:spMk id="5" creationId="{00000000-0000-0000-0000-000000000000}"/>
          </ac:spMkLst>
        </pc:spChg>
        <pc:spChg chg="mod">
          <ac:chgData name="ECSI" userId="S::ecsi@avsf.org::ca888137-1c0b-4142-a76d-372128b13b86" providerId="AD" clId="Web-{447A3549-44DE-45E6-B024-7D1188528230}" dt="2023-10-17T15:36:33.829" v="642" actId="1076"/>
          <ac:spMkLst>
            <pc:docMk/>
            <pc:sldMk cId="0" sldId="266"/>
            <ac:spMk id="6" creationId="{00000000-0000-0000-0000-000000000000}"/>
          </ac:spMkLst>
        </pc:spChg>
        <pc:spChg chg="mod">
          <ac:chgData name="ECSI" userId="S::ecsi@avsf.org::ca888137-1c0b-4142-a76d-372128b13b86" providerId="AD" clId="Web-{447A3549-44DE-45E6-B024-7D1188528230}" dt="2023-10-17T15:36:39.610" v="644" actId="1076"/>
          <ac:spMkLst>
            <pc:docMk/>
            <pc:sldMk cId="0" sldId="266"/>
            <ac:spMk id="7" creationId="{00000000-0000-0000-0000-000000000000}"/>
          </ac:spMkLst>
        </pc:spChg>
        <pc:spChg chg="add mod">
          <ac:chgData name="ECSI" userId="S::ecsi@avsf.org::ca888137-1c0b-4142-a76d-372128b13b86" providerId="AD" clId="Web-{447A3549-44DE-45E6-B024-7D1188528230}" dt="2023-10-17T15:35:39.359" v="633" actId="1076"/>
          <ac:spMkLst>
            <pc:docMk/>
            <pc:sldMk cId="0" sldId="266"/>
            <ac:spMk id="9" creationId="{9318FCFB-6A75-76F1-1612-17605D26CF76}"/>
          </ac:spMkLst>
        </pc:spChg>
        <pc:spChg chg="add mod">
          <ac:chgData name="ECSI" userId="S::ecsi@avsf.org::ca888137-1c0b-4142-a76d-372128b13b86" providerId="AD" clId="Web-{447A3549-44DE-45E6-B024-7D1188528230}" dt="2023-10-17T15:36:00.782" v="636" actId="1076"/>
          <ac:spMkLst>
            <pc:docMk/>
            <pc:sldMk cId="0" sldId="266"/>
            <ac:spMk id="11" creationId="{62143952-4C14-F6F5-5090-5B6091972DFC}"/>
          </ac:spMkLst>
        </pc:spChg>
        <pc:spChg chg="add mod">
          <ac:chgData name="ECSI" userId="S::ecsi@avsf.org::ca888137-1c0b-4142-a76d-372128b13b86" providerId="AD" clId="Web-{447A3549-44DE-45E6-B024-7D1188528230}" dt="2023-10-17T15:36:06.531" v="637" actId="1076"/>
          <ac:spMkLst>
            <pc:docMk/>
            <pc:sldMk cId="0" sldId="266"/>
            <ac:spMk id="13" creationId="{0F9036C1-390C-BEF8-644C-31E00B416A46}"/>
          </ac:spMkLst>
        </pc:spChg>
        <pc:spChg chg="add mod">
          <ac:chgData name="ECSI" userId="S::ecsi@avsf.org::ca888137-1c0b-4142-a76d-372128b13b86" providerId="AD" clId="Web-{447A3549-44DE-45E6-B024-7D1188528230}" dt="2023-10-17T15:37:08.376" v="653" actId="1076"/>
          <ac:spMkLst>
            <pc:docMk/>
            <pc:sldMk cId="0" sldId="266"/>
            <ac:spMk id="15" creationId="{38559C6B-0FBE-592F-9A00-0D5DB7D8CDCD}"/>
          </ac:spMkLst>
        </pc:spChg>
      </pc:sldChg>
      <pc:sldChg chg="addSp delSp modSp delAnim">
        <pc:chgData name="ECSI" userId="S::ecsi@avsf.org::ca888137-1c0b-4142-a76d-372128b13b86" providerId="AD" clId="Web-{447A3549-44DE-45E6-B024-7D1188528230}" dt="2023-10-17T15:30:03.524" v="546"/>
        <pc:sldMkLst>
          <pc:docMk/>
          <pc:sldMk cId="0" sldId="267"/>
        </pc:sldMkLst>
        <pc:spChg chg="mod">
          <ac:chgData name="ECSI" userId="S::ecsi@avsf.org::ca888137-1c0b-4142-a76d-372128b13b86" providerId="AD" clId="Web-{447A3549-44DE-45E6-B024-7D1188528230}" dt="2023-10-17T14:47:59.395" v="356" actId="20577"/>
          <ac:spMkLst>
            <pc:docMk/>
            <pc:sldMk cId="0" sldId="267"/>
            <ac:spMk id="2" creationId="{00000000-0000-0000-0000-000000000000}"/>
          </ac:spMkLst>
        </pc:spChg>
        <pc:spChg chg="del mod">
          <ac:chgData name="ECSI" userId="S::ecsi@avsf.org::ca888137-1c0b-4142-a76d-372128b13b86" providerId="AD" clId="Web-{447A3549-44DE-45E6-B024-7D1188528230}" dt="2023-10-17T15:15:02.161" v="402"/>
          <ac:spMkLst>
            <pc:docMk/>
            <pc:sldMk cId="0" sldId="267"/>
            <ac:spMk id="10" creationId="{00000000-0000-0000-0000-000000000000}"/>
          </ac:spMkLst>
        </pc:spChg>
        <pc:spChg chg="del mod">
          <ac:chgData name="ECSI" userId="S::ecsi@avsf.org::ca888137-1c0b-4142-a76d-372128b13b86" providerId="AD" clId="Web-{447A3549-44DE-45E6-B024-7D1188528230}" dt="2023-10-17T15:14:59.631" v="400"/>
          <ac:spMkLst>
            <pc:docMk/>
            <pc:sldMk cId="0" sldId="267"/>
            <ac:spMk id="11" creationId="{00000000-0000-0000-0000-000000000000}"/>
          </ac:spMkLst>
        </pc:spChg>
        <pc:spChg chg="del mod">
          <ac:chgData name="ECSI" userId="S::ecsi@avsf.org::ca888137-1c0b-4142-a76d-372128b13b86" providerId="AD" clId="Web-{447A3549-44DE-45E6-B024-7D1188528230}" dt="2023-10-17T15:15:00.458" v="401"/>
          <ac:spMkLst>
            <pc:docMk/>
            <pc:sldMk cId="0" sldId="267"/>
            <ac:spMk id="12" creationId="{00000000-0000-0000-0000-000000000000}"/>
          </ac:spMkLst>
        </pc:spChg>
        <pc:spChg chg="del">
          <ac:chgData name="ECSI" userId="S::ecsi@avsf.org::ca888137-1c0b-4142-a76d-372128b13b86" providerId="AD" clId="Web-{447A3549-44DE-45E6-B024-7D1188528230}" dt="2023-10-17T15:14:57.645" v="398"/>
          <ac:spMkLst>
            <pc:docMk/>
            <pc:sldMk cId="0" sldId="267"/>
            <ac:spMk id="13" creationId="{00000000-0000-0000-0000-000000000000}"/>
          </ac:spMkLst>
        </pc:spChg>
        <pc:spChg chg="del mod">
          <ac:chgData name="ECSI" userId="S::ecsi@avsf.org::ca888137-1c0b-4142-a76d-372128b13b86" providerId="AD" clId="Web-{447A3549-44DE-45E6-B024-7D1188528230}" dt="2023-10-17T15:14:56.614" v="397"/>
          <ac:spMkLst>
            <pc:docMk/>
            <pc:sldMk cId="0" sldId="267"/>
            <ac:spMk id="14" creationId="{00000000-0000-0000-0000-000000000000}"/>
          </ac:spMkLst>
        </pc:spChg>
        <pc:spChg chg="del mod">
          <ac:chgData name="ECSI" userId="S::ecsi@avsf.org::ca888137-1c0b-4142-a76d-372128b13b86" providerId="AD" clId="Web-{447A3549-44DE-45E6-B024-7D1188528230}" dt="2023-10-17T15:15:03.176" v="403"/>
          <ac:spMkLst>
            <pc:docMk/>
            <pc:sldMk cId="0" sldId="267"/>
            <ac:spMk id="15" creationId="{00000000-0000-0000-0000-000000000000}"/>
          </ac:spMkLst>
        </pc:spChg>
        <pc:spChg chg="del mod">
          <ac:chgData name="ECSI" userId="S::ecsi@avsf.org::ca888137-1c0b-4142-a76d-372128b13b86" providerId="AD" clId="Web-{447A3549-44DE-45E6-B024-7D1188528230}" dt="2023-10-17T15:14:58.723" v="399"/>
          <ac:spMkLst>
            <pc:docMk/>
            <pc:sldMk cId="0" sldId="267"/>
            <ac:spMk id="16" creationId="{00000000-0000-0000-0000-000000000000}"/>
          </ac:spMkLst>
        </pc:spChg>
        <pc:spChg chg="add mod">
          <ac:chgData name="ECSI" userId="S::ecsi@avsf.org::ca888137-1c0b-4142-a76d-372128b13b86" providerId="AD" clId="Web-{447A3549-44DE-45E6-B024-7D1188528230}" dt="2023-10-17T15:15:08.036" v="404" actId="1076"/>
          <ac:spMkLst>
            <pc:docMk/>
            <pc:sldMk cId="0" sldId="267"/>
            <ac:spMk id="17" creationId="{DD932CB3-C117-6B0B-7A17-3D65B71C34B5}"/>
          </ac:spMkLst>
        </pc:spChg>
        <pc:spChg chg="add del">
          <ac:chgData name="ECSI" userId="S::ecsi@avsf.org::ca888137-1c0b-4142-a76d-372128b13b86" providerId="AD" clId="Web-{447A3549-44DE-45E6-B024-7D1188528230}" dt="2023-10-17T15:23:41.406" v="492"/>
          <ac:spMkLst>
            <pc:docMk/>
            <pc:sldMk cId="0" sldId="267"/>
            <ac:spMk id="19" creationId="{DE07EF3C-5108-89D6-D3C6-78023BD84AD3}"/>
          </ac:spMkLst>
        </pc:spChg>
        <pc:spChg chg="add mod">
          <ac:chgData name="ECSI" userId="S::ecsi@avsf.org::ca888137-1c0b-4142-a76d-372128b13b86" providerId="AD" clId="Web-{447A3549-44DE-45E6-B024-7D1188528230}" dt="2023-10-17T15:29:33.851" v="541"/>
          <ac:spMkLst>
            <pc:docMk/>
            <pc:sldMk cId="0" sldId="267"/>
            <ac:spMk id="21" creationId="{73518D61-6E4A-7326-C2F1-42B3DFE5952D}"/>
          </ac:spMkLst>
        </pc:spChg>
        <pc:spChg chg="add mod">
          <ac:chgData name="ECSI" userId="S::ecsi@avsf.org::ca888137-1c0b-4142-a76d-372128b13b86" providerId="AD" clId="Web-{447A3549-44DE-45E6-B024-7D1188528230}" dt="2023-10-17T15:30:03.524" v="546"/>
          <ac:spMkLst>
            <pc:docMk/>
            <pc:sldMk cId="0" sldId="267"/>
            <ac:spMk id="22" creationId="{2002358D-DCFE-A0B8-BED7-DEA2A8B739A1}"/>
          </ac:spMkLst>
        </pc:spChg>
        <pc:spChg chg="add mod">
          <ac:chgData name="ECSI" userId="S::ecsi@avsf.org::ca888137-1c0b-4142-a76d-372128b13b86" providerId="AD" clId="Web-{447A3549-44DE-45E6-B024-7D1188528230}" dt="2023-10-17T15:29:54.976" v="543"/>
          <ac:spMkLst>
            <pc:docMk/>
            <pc:sldMk cId="0" sldId="267"/>
            <ac:spMk id="23" creationId="{07F76FCC-20C3-E938-DE0D-7442444A16C3}"/>
          </ac:spMkLst>
        </pc:spChg>
        <pc:picChg chg="mod">
          <ac:chgData name="ECSI" userId="S::ecsi@avsf.org::ca888137-1c0b-4142-a76d-372128b13b86" providerId="AD" clId="Web-{447A3549-44DE-45E6-B024-7D1188528230}" dt="2023-10-17T15:19:38.041" v="480" actId="1076"/>
          <ac:picMkLst>
            <pc:docMk/>
            <pc:sldMk cId="0" sldId="267"/>
            <ac:picMk id="3" creationId="{00000000-0000-0000-0000-000000000000}"/>
          </ac:picMkLst>
        </pc:picChg>
        <pc:picChg chg="mod">
          <ac:chgData name="ECSI" userId="S::ecsi@avsf.org::ca888137-1c0b-4142-a76d-372128b13b86" providerId="AD" clId="Web-{447A3549-44DE-45E6-B024-7D1188528230}" dt="2023-10-17T15:25:35.065" v="516" actId="1076"/>
          <ac:picMkLst>
            <pc:docMk/>
            <pc:sldMk cId="0" sldId="267"/>
            <ac:picMk id="4" creationId="{00000000-0000-0000-0000-000000000000}"/>
          </ac:picMkLst>
        </pc:picChg>
        <pc:picChg chg="mod modCrop">
          <ac:chgData name="ECSI" userId="S::ecsi@avsf.org::ca888137-1c0b-4142-a76d-372128b13b86" providerId="AD" clId="Web-{447A3549-44DE-45E6-B024-7D1188528230}" dt="2023-10-17T15:26:06.175" v="524" actId="1076"/>
          <ac:picMkLst>
            <pc:docMk/>
            <pc:sldMk cId="0" sldId="267"/>
            <ac:picMk id="5" creationId="{00000000-0000-0000-0000-000000000000}"/>
          </ac:picMkLst>
        </pc:picChg>
        <pc:picChg chg="mod modCrop">
          <ac:chgData name="ECSI" userId="S::ecsi@avsf.org::ca888137-1c0b-4142-a76d-372128b13b86" providerId="AD" clId="Web-{447A3549-44DE-45E6-B024-7D1188528230}" dt="2023-10-17T15:25:50.049" v="521" actId="14100"/>
          <ac:picMkLst>
            <pc:docMk/>
            <pc:sldMk cId="0" sldId="267"/>
            <ac:picMk id="6" creationId="{00000000-0000-0000-0000-000000000000}"/>
          </ac:picMkLst>
        </pc:picChg>
        <pc:picChg chg="del mod modCrop">
          <ac:chgData name="ECSI" userId="S::ecsi@avsf.org::ca888137-1c0b-4142-a76d-372128b13b86" providerId="AD" clId="Web-{447A3549-44DE-45E6-B024-7D1188528230}" dt="2023-10-17T15:16:52.773" v="435"/>
          <ac:picMkLst>
            <pc:docMk/>
            <pc:sldMk cId="0" sldId="267"/>
            <ac:picMk id="7" creationId="{00000000-0000-0000-0000-000000000000}"/>
          </ac:picMkLst>
        </pc:picChg>
        <pc:picChg chg="del mod">
          <ac:chgData name="ECSI" userId="S::ecsi@avsf.org::ca888137-1c0b-4142-a76d-372128b13b86" providerId="AD" clId="Web-{447A3549-44DE-45E6-B024-7D1188528230}" dt="2023-10-17T15:17:01.429" v="439"/>
          <ac:picMkLst>
            <pc:docMk/>
            <pc:sldMk cId="0" sldId="267"/>
            <ac:picMk id="8" creationId="{00000000-0000-0000-0000-000000000000}"/>
          </ac:picMkLst>
        </pc:picChg>
        <pc:picChg chg="del mod">
          <ac:chgData name="ECSI" userId="S::ecsi@avsf.org::ca888137-1c0b-4142-a76d-372128b13b86" providerId="AD" clId="Web-{447A3549-44DE-45E6-B024-7D1188528230}" dt="2023-10-17T15:17:09.835" v="443"/>
          <ac:picMkLst>
            <pc:docMk/>
            <pc:sldMk cId="0" sldId="267"/>
            <ac:picMk id="9" creationId="{00000000-0000-0000-0000-000000000000}"/>
          </ac:picMkLst>
        </pc:picChg>
        <pc:picChg chg="add del mod">
          <ac:chgData name="ECSI" userId="S::ecsi@avsf.org::ca888137-1c0b-4142-a76d-372128b13b86" providerId="AD" clId="Web-{447A3549-44DE-45E6-B024-7D1188528230}" dt="2023-10-17T15:16:59.804" v="438"/>
          <ac:picMkLst>
            <pc:docMk/>
            <pc:sldMk cId="0" sldId="267"/>
            <ac:picMk id="18" creationId="{3FC9A1E8-8F33-AC6D-D325-B1D64FE79665}"/>
          </ac:picMkLst>
        </pc:picChg>
        <pc:cxnChg chg="add del mod">
          <ac:chgData name="ECSI" userId="S::ecsi@avsf.org::ca888137-1c0b-4142-a76d-372128b13b86" providerId="AD" clId="Web-{447A3549-44DE-45E6-B024-7D1188528230}" dt="2023-10-17T15:23:54.656" v="496"/>
          <ac:cxnSpMkLst>
            <pc:docMk/>
            <pc:sldMk cId="0" sldId="267"/>
            <ac:cxnSpMk id="20" creationId="{4C527BDD-116F-FF76-A272-48491C7EB718}"/>
          </ac:cxnSpMkLst>
        </pc:cxnChg>
      </pc:sldChg>
      <pc:sldChg chg="delSp del">
        <pc:chgData name="ECSI" userId="S::ecsi@avsf.org::ca888137-1c0b-4142-a76d-372128b13b86" providerId="AD" clId="Web-{447A3549-44DE-45E6-B024-7D1188528230}" dt="2023-10-17T15:30:46.399" v="553"/>
        <pc:sldMkLst>
          <pc:docMk/>
          <pc:sldMk cId="2927190060" sldId="270"/>
        </pc:sldMkLst>
        <pc:picChg chg="del">
          <ac:chgData name="ECSI" userId="S::ecsi@avsf.org::ca888137-1c0b-4142-a76d-372128b13b86" providerId="AD" clId="Web-{447A3549-44DE-45E6-B024-7D1188528230}" dt="2023-10-17T15:17:17.492" v="445"/>
          <ac:picMkLst>
            <pc:docMk/>
            <pc:sldMk cId="2927190060" sldId="270"/>
            <ac:picMk id="5" creationId="{5C795015-6E81-41B0-AE1C-B13218802FBE}"/>
          </ac:picMkLst>
        </pc:picChg>
      </pc:sldChg>
      <pc:sldChg chg="addSp modSp new">
        <pc:chgData name="ECSI" userId="S::ecsi@avsf.org::ca888137-1c0b-4142-a76d-372128b13b86" providerId="AD" clId="Web-{447A3549-44DE-45E6-B024-7D1188528230}" dt="2023-10-17T15:30:31.524" v="552"/>
        <pc:sldMkLst>
          <pc:docMk/>
          <pc:sldMk cId="2533024159" sldId="271"/>
        </pc:sldMkLst>
        <pc:spChg chg="add mod">
          <ac:chgData name="ECSI" userId="S::ecsi@avsf.org::ca888137-1c0b-4142-a76d-372128b13b86" providerId="AD" clId="Web-{447A3549-44DE-45E6-B024-7D1188528230}" dt="2023-10-17T15:30:19.883" v="548"/>
          <ac:spMkLst>
            <pc:docMk/>
            <pc:sldMk cId="2533024159" sldId="271"/>
            <ac:spMk id="7" creationId="{82BF4A9D-CF24-D67E-D62D-4234476953B8}"/>
          </ac:spMkLst>
        </pc:spChg>
        <pc:spChg chg="add mod">
          <ac:chgData name="ECSI" userId="S::ecsi@avsf.org::ca888137-1c0b-4142-a76d-372128b13b86" providerId="AD" clId="Web-{447A3549-44DE-45E6-B024-7D1188528230}" dt="2023-10-17T15:30:31.524" v="552"/>
          <ac:spMkLst>
            <pc:docMk/>
            <pc:sldMk cId="2533024159" sldId="271"/>
            <ac:spMk id="9" creationId="{29F8EFF0-641A-0978-E926-361975C7D776}"/>
          </ac:spMkLst>
        </pc:spChg>
        <pc:spChg chg="add mod">
          <ac:chgData name="ECSI" userId="S::ecsi@avsf.org::ca888137-1c0b-4142-a76d-372128b13b86" providerId="AD" clId="Web-{447A3549-44DE-45E6-B024-7D1188528230}" dt="2023-10-17T15:30:24.133" v="550"/>
          <ac:spMkLst>
            <pc:docMk/>
            <pc:sldMk cId="2533024159" sldId="271"/>
            <ac:spMk id="11" creationId="{5C205705-4FCF-43A0-217A-B6DA777EFAE9}"/>
          </ac:spMkLst>
        </pc:spChg>
        <pc:picChg chg="add mod">
          <ac:chgData name="ECSI" userId="S::ecsi@avsf.org::ca888137-1c0b-4142-a76d-372128b13b86" providerId="AD" clId="Web-{447A3549-44DE-45E6-B024-7D1188528230}" dt="2023-10-17T15:26:37.050" v="531" actId="1076"/>
          <ac:picMkLst>
            <pc:docMk/>
            <pc:sldMk cId="2533024159" sldId="271"/>
            <ac:picMk id="2" creationId="{EE0971DB-398D-86D4-9347-51AE81EBB770}"/>
          </ac:picMkLst>
        </pc:picChg>
        <pc:picChg chg="add mod modCrop">
          <ac:chgData name="ECSI" userId="S::ecsi@avsf.org::ca888137-1c0b-4142-a76d-372128b13b86" providerId="AD" clId="Web-{447A3549-44DE-45E6-B024-7D1188528230}" dt="2023-10-17T15:26:35.550" v="530" actId="1076"/>
          <ac:picMkLst>
            <pc:docMk/>
            <pc:sldMk cId="2533024159" sldId="271"/>
            <ac:picMk id="3" creationId="{F03DDD8C-CBCC-CEB2-C1FE-C649A8AF23F9}"/>
          </ac:picMkLst>
        </pc:picChg>
        <pc:picChg chg="add mod">
          <ac:chgData name="ECSI" userId="S::ecsi@avsf.org::ca888137-1c0b-4142-a76d-372128b13b86" providerId="AD" clId="Web-{447A3549-44DE-45E6-B024-7D1188528230}" dt="2023-10-17T15:26:46.707" v="535" actId="1076"/>
          <ac:picMkLst>
            <pc:docMk/>
            <pc:sldMk cId="2533024159" sldId="271"/>
            <ac:picMk id="4" creationId="{0B49F161-A074-2947-3C49-CA3737BA99A0}"/>
          </ac:picMkLst>
        </pc:picChg>
        <pc:picChg chg="add mod modCrop">
          <ac:chgData name="ECSI" userId="S::ecsi@avsf.org::ca888137-1c0b-4142-a76d-372128b13b86" providerId="AD" clId="Web-{447A3549-44DE-45E6-B024-7D1188528230}" dt="2023-10-17T15:26:48.066" v="536" actId="1076"/>
          <ac:picMkLst>
            <pc:docMk/>
            <pc:sldMk cId="2533024159" sldId="271"/>
            <ac:picMk id="5" creationId="{3F2699FE-BBB6-1473-32AB-AB0682D94452}"/>
          </ac:picMkLst>
        </pc:picChg>
      </pc:sldChg>
    </pc:docChg>
  </pc:docChgLst>
  <pc:docChgLst>
    <pc:chgData name="Odile ALOMEGOU" userId="S::o.alomegou@avsf.org::a630099f-2232-402c-970b-9b87bdcfb4a9" providerId="AD" clId="Web-{26D9FE97-F5BB-486D-922B-A6A4BA87B11E}"/>
    <pc:docChg chg="modSld">
      <pc:chgData name="Odile ALOMEGOU" userId="S::o.alomegou@avsf.org::a630099f-2232-402c-970b-9b87bdcfb4a9" providerId="AD" clId="Web-{26D9FE97-F5BB-486D-922B-A6A4BA87B11E}" dt="2023-10-24T12:56:31.153" v="13" actId="1076"/>
      <pc:docMkLst>
        <pc:docMk/>
      </pc:docMkLst>
      <pc:sldChg chg="modSp">
        <pc:chgData name="Odile ALOMEGOU" userId="S::o.alomegou@avsf.org::a630099f-2232-402c-970b-9b87bdcfb4a9" providerId="AD" clId="Web-{26D9FE97-F5BB-486D-922B-A6A4BA87B11E}" dt="2023-10-24T12:56:31.153" v="13" actId="1076"/>
        <pc:sldMkLst>
          <pc:docMk/>
          <pc:sldMk cId="0" sldId="262"/>
        </pc:sldMkLst>
        <pc:spChg chg="mod">
          <ac:chgData name="Odile ALOMEGOU" userId="S::o.alomegou@avsf.org::a630099f-2232-402c-970b-9b87bdcfb4a9" providerId="AD" clId="Web-{26D9FE97-F5BB-486D-922B-A6A4BA87B11E}" dt="2023-10-24T12:56:19.621" v="11" actId="1076"/>
          <ac:spMkLst>
            <pc:docMk/>
            <pc:sldMk cId="0" sldId="262"/>
            <ac:spMk id="4" creationId="{4A4A9E9D-D09C-B1EF-9019-C037BD849C43}"/>
          </ac:spMkLst>
        </pc:spChg>
        <pc:spChg chg="mod">
          <ac:chgData name="Odile ALOMEGOU" userId="S::o.alomegou@avsf.org::a630099f-2232-402c-970b-9b87bdcfb4a9" providerId="AD" clId="Web-{26D9FE97-F5BB-486D-922B-A6A4BA87B11E}" dt="2023-10-24T12:55:57.589" v="8" actId="1076"/>
          <ac:spMkLst>
            <pc:docMk/>
            <pc:sldMk cId="0" sldId="262"/>
            <ac:spMk id="7" creationId="{4698D99A-DD92-0B3F-A943-EEC15D4B7D37}"/>
          </ac:spMkLst>
        </pc:spChg>
        <pc:spChg chg="mod">
          <ac:chgData name="Odile ALOMEGOU" userId="S::o.alomegou@avsf.org::a630099f-2232-402c-970b-9b87bdcfb4a9" providerId="AD" clId="Web-{26D9FE97-F5BB-486D-922B-A6A4BA87B11E}" dt="2023-10-24T12:55:28.417" v="3" actId="688"/>
          <ac:spMkLst>
            <pc:docMk/>
            <pc:sldMk cId="0" sldId="262"/>
            <ac:spMk id="8" creationId="{B42AD3C1-CAF0-285C-CD4B-FB42F7F80A8F}"/>
          </ac:spMkLst>
        </pc:spChg>
        <pc:picChg chg="mod">
          <ac:chgData name="Odile ALOMEGOU" userId="S::o.alomegou@avsf.org::a630099f-2232-402c-970b-9b87bdcfb4a9" providerId="AD" clId="Web-{26D9FE97-F5BB-486D-922B-A6A4BA87B11E}" dt="2023-10-24T12:55:47.823" v="6" actId="14100"/>
          <ac:picMkLst>
            <pc:docMk/>
            <pc:sldMk cId="0" sldId="262"/>
            <ac:picMk id="10" creationId="{00000000-0000-0000-0000-000000000000}"/>
          </ac:picMkLst>
        </pc:picChg>
        <pc:picChg chg="mod">
          <ac:chgData name="Odile ALOMEGOU" userId="S::o.alomegou@avsf.org::a630099f-2232-402c-970b-9b87bdcfb4a9" providerId="AD" clId="Web-{26D9FE97-F5BB-486D-922B-A6A4BA87B11E}" dt="2023-10-24T12:56:31.153" v="13" actId="1076"/>
          <ac:picMkLst>
            <pc:docMk/>
            <pc:sldMk cId="0" sldId="262"/>
            <ac:picMk id="11" creationId="{00000000-0000-0000-0000-000000000000}"/>
          </ac:picMkLst>
        </pc:picChg>
        <pc:picChg chg="mod">
          <ac:chgData name="Odile ALOMEGOU" userId="S::o.alomegou@avsf.org::a630099f-2232-402c-970b-9b87bdcfb4a9" providerId="AD" clId="Web-{26D9FE97-F5BB-486D-922B-A6A4BA87B11E}" dt="2023-10-24T12:56:03.714" v="9" actId="14100"/>
          <ac:picMkLst>
            <pc:docMk/>
            <pc:sldMk cId="0" sldId="262"/>
            <ac:picMk id="14" creationId="{00000000-0000-0000-0000-000000000000}"/>
          </ac:picMkLst>
        </pc:picChg>
        <pc:picChg chg="mod">
          <ac:chgData name="Odile ALOMEGOU" userId="S::o.alomegou@avsf.org::a630099f-2232-402c-970b-9b87bdcfb4a9" providerId="AD" clId="Web-{26D9FE97-F5BB-486D-922B-A6A4BA87B11E}" dt="2023-10-24T12:56:09.512" v="10" actId="14100"/>
          <ac:picMkLst>
            <pc:docMk/>
            <pc:sldMk cId="0" sldId="262"/>
            <ac:picMk id="15" creationId="{00000000-0000-0000-0000-000000000000}"/>
          </ac:picMkLst>
        </pc:picChg>
      </pc:sldChg>
    </pc:docChg>
  </pc:docChgLst>
  <pc:docChgLst>
    <pc:chgData name="ECSI" userId="S::ecsi@avsf.org::ca888137-1c0b-4142-a76d-372128b13b86" providerId="AD" clId="Web-{B2093B83-4FA0-480E-B29F-09CF7C32626A}"/>
    <pc:docChg chg="addSld modSld">
      <pc:chgData name="ECSI" userId="S::ecsi@avsf.org::ca888137-1c0b-4142-a76d-372128b13b86" providerId="AD" clId="Web-{B2093B83-4FA0-480E-B29F-09CF7C32626A}" dt="2023-10-18T07:54:19.016" v="31" actId="1076"/>
      <pc:docMkLst>
        <pc:docMk/>
      </pc:docMkLst>
      <pc:sldChg chg="addSp delSp modSp delAnim">
        <pc:chgData name="ECSI" userId="S::ecsi@avsf.org::ca888137-1c0b-4142-a76d-372128b13b86" providerId="AD" clId="Web-{B2093B83-4FA0-480E-B29F-09CF7C32626A}" dt="2023-10-18T07:54:19.016" v="31" actId="1076"/>
        <pc:sldMkLst>
          <pc:docMk/>
          <pc:sldMk cId="0" sldId="257"/>
        </pc:sldMkLst>
        <pc:spChg chg="del">
          <ac:chgData name="ECSI" userId="S::ecsi@avsf.org::ca888137-1c0b-4142-a76d-372128b13b86" providerId="AD" clId="Web-{B2093B83-4FA0-480E-B29F-09CF7C32626A}" dt="2023-10-18T07:53:31.046" v="2"/>
          <ac:spMkLst>
            <pc:docMk/>
            <pc:sldMk cId="0" sldId="257"/>
            <ac:spMk id="3" creationId="{00000000-0000-0000-0000-000000000000}"/>
          </ac:spMkLst>
        </pc:spChg>
        <pc:spChg chg="add mod">
          <ac:chgData name="ECSI" userId="S::ecsi@avsf.org::ca888137-1c0b-4142-a76d-372128b13b86" providerId="AD" clId="Web-{B2093B83-4FA0-480E-B29F-09CF7C32626A}" dt="2023-10-18T07:53:50.047" v="19" actId="20577"/>
          <ac:spMkLst>
            <pc:docMk/>
            <pc:sldMk cId="0" sldId="257"/>
            <ac:spMk id="10" creationId="{0FF26E36-3BF0-776A-580B-A29622F68CD8}"/>
          </ac:spMkLst>
        </pc:spChg>
        <pc:picChg chg="del">
          <ac:chgData name="ECSI" userId="S::ecsi@avsf.org::ca888137-1c0b-4142-a76d-372128b13b86" providerId="AD" clId="Web-{B2093B83-4FA0-480E-B29F-09CF7C32626A}" dt="2023-10-18T07:53:57.016" v="20"/>
          <ac:picMkLst>
            <pc:docMk/>
            <pc:sldMk cId="0" sldId="257"/>
            <ac:picMk id="2" creationId="{00000000-0000-0000-0000-000000000000}"/>
          </ac:picMkLst>
        </pc:picChg>
        <pc:picChg chg="del">
          <ac:chgData name="ECSI" userId="S::ecsi@avsf.org::ca888137-1c0b-4142-a76d-372128b13b86" providerId="AD" clId="Web-{B2093B83-4FA0-480E-B29F-09CF7C32626A}" dt="2023-10-18T07:53:59" v="21"/>
          <ac:picMkLst>
            <pc:docMk/>
            <pc:sldMk cId="0" sldId="257"/>
            <ac:picMk id="5" creationId="{00000000-0000-0000-0000-000000000000}"/>
          </ac:picMkLst>
        </pc:picChg>
        <pc:picChg chg="mod">
          <ac:chgData name="ECSI" userId="S::ecsi@avsf.org::ca888137-1c0b-4142-a76d-372128b13b86" providerId="AD" clId="Web-{B2093B83-4FA0-480E-B29F-09CF7C32626A}" dt="2023-10-18T07:54:19.016" v="31" actId="1076"/>
          <ac:picMkLst>
            <pc:docMk/>
            <pc:sldMk cId="0" sldId="257"/>
            <ac:picMk id="7" creationId="{00000000-0000-0000-0000-000000000000}"/>
          </ac:picMkLst>
        </pc:picChg>
        <pc:picChg chg="add mod">
          <ac:chgData name="ECSI" userId="S::ecsi@avsf.org::ca888137-1c0b-4142-a76d-372128b13b86" providerId="AD" clId="Web-{B2093B83-4FA0-480E-B29F-09CF7C32626A}" dt="2023-10-18T07:54:17.891" v="27" actId="1076"/>
          <ac:picMkLst>
            <pc:docMk/>
            <pc:sldMk cId="0" sldId="257"/>
            <ac:picMk id="12" creationId="{C8804B06-0428-C200-2CAC-E35DAAB2B169}"/>
          </ac:picMkLst>
        </pc:picChg>
        <pc:picChg chg="add mod">
          <ac:chgData name="ECSI" userId="S::ecsi@avsf.org::ca888137-1c0b-4142-a76d-372128b13b86" providerId="AD" clId="Web-{B2093B83-4FA0-480E-B29F-09CF7C32626A}" dt="2023-10-18T07:54:17.907" v="28" actId="1076"/>
          <ac:picMkLst>
            <pc:docMk/>
            <pc:sldMk cId="0" sldId="257"/>
            <ac:picMk id="14" creationId="{896A7405-72EC-7D9D-C9B2-5409BA03B823}"/>
          </ac:picMkLst>
        </pc:picChg>
        <pc:picChg chg="add mod">
          <ac:chgData name="ECSI" userId="S::ecsi@avsf.org::ca888137-1c0b-4142-a76d-372128b13b86" providerId="AD" clId="Web-{B2093B83-4FA0-480E-B29F-09CF7C32626A}" dt="2023-10-18T07:54:17.907" v="29" actId="1076"/>
          <ac:picMkLst>
            <pc:docMk/>
            <pc:sldMk cId="0" sldId="257"/>
            <ac:picMk id="16" creationId="{18980FB9-8981-3711-1FA4-15ECF0AB6955}"/>
          </ac:picMkLst>
        </pc:picChg>
        <pc:picChg chg="add mod">
          <ac:chgData name="ECSI" userId="S::ecsi@avsf.org::ca888137-1c0b-4142-a76d-372128b13b86" providerId="AD" clId="Web-{B2093B83-4FA0-480E-B29F-09CF7C32626A}" dt="2023-10-18T07:54:17.922" v="30" actId="1076"/>
          <ac:picMkLst>
            <pc:docMk/>
            <pc:sldMk cId="0" sldId="257"/>
            <ac:picMk id="18" creationId="{17CD5AB4-6F64-D748-A88D-96046F4A239B}"/>
          </ac:picMkLst>
        </pc:picChg>
      </pc:sldChg>
      <pc:sldChg chg="addSp new">
        <pc:chgData name="ECSI" userId="S::ecsi@avsf.org::ca888137-1c0b-4142-a76d-372128b13b86" providerId="AD" clId="Web-{B2093B83-4FA0-480E-B29F-09CF7C32626A}" dt="2023-10-18T07:53:16.561" v="1"/>
        <pc:sldMkLst>
          <pc:docMk/>
          <pc:sldMk cId="2151168207" sldId="272"/>
        </pc:sldMkLst>
        <pc:spChg chg="add">
          <ac:chgData name="ECSI" userId="S::ecsi@avsf.org::ca888137-1c0b-4142-a76d-372128b13b86" providerId="AD" clId="Web-{B2093B83-4FA0-480E-B29F-09CF7C32626A}" dt="2023-10-18T07:53:16.561" v="1"/>
          <ac:spMkLst>
            <pc:docMk/>
            <pc:sldMk cId="2151168207" sldId="272"/>
            <ac:spMk id="2" creationId="{EA4027A2-E918-980D-26AA-7F8143742931}"/>
          </ac:spMkLst>
        </pc:spChg>
        <pc:spChg chg="add">
          <ac:chgData name="ECSI" userId="S::ecsi@avsf.org::ca888137-1c0b-4142-a76d-372128b13b86" providerId="AD" clId="Web-{B2093B83-4FA0-480E-B29F-09CF7C32626A}" dt="2023-10-18T07:53:16.561" v="1"/>
          <ac:spMkLst>
            <pc:docMk/>
            <pc:sldMk cId="2151168207" sldId="272"/>
            <ac:spMk id="3" creationId="{DFDA0795-0221-04FE-61A6-EB93AC814C08}"/>
          </ac:spMkLst>
        </pc:spChg>
        <pc:spChg chg="add">
          <ac:chgData name="ECSI" userId="S::ecsi@avsf.org::ca888137-1c0b-4142-a76d-372128b13b86" providerId="AD" clId="Web-{B2093B83-4FA0-480E-B29F-09CF7C32626A}" dt="2023-10-18T07:53:16.561" v="1"/>
          <ac:spMkLst>
            <pc:docMk/>
            <pc:sldMk cId="2151168207" sldId="272"/>
            <ac:spMk id="4" creationId="{4A857193-F002-1BA3-C288-33E34E36825B}"/>
          </ac:spMkLst>
        </pc:spChg>
        <pc:spChg chg="add">
          <ac:chgData name="ECSI" userId="S::ecsi@avsf.org::ca888137-1c0b-4142-a76d-372128b13b86" providerId="AD" clId="Web-{B2093B83-4FA0-480E-B29F-09CF7C32626A}" dt="2023-10-18T07:53:16.561" v="1"/>
          <ac:spMkLst>
            <pc:docMk/>
            <pc:sldMk cId="2151168207" sldId="272"/>
            <ac:spMk id="5" creationId="{CF95DDB6-CFE4-3264-DF5B-550E1BC25CA4}"/>
          </ac:spMkLst>
        </pc:spChg>
        <pc:picChg chg="add">
          <ac:chgData name="ECSI" userId="S::ecsi@avsf.org::ca888137-1c0b-4142-a76d-372128b13b86" providerId="AD" clId="Web-{B2093B83-4FA0-480E-B29F-09CF7C32626A}" dt="2023-10-18T07:53:16.561" v="1"/>
          <ac:picMkLst>
            <pc:docMk/>
            <pc:sldMk cId="2151168207" sldId="272"/>
            <ac:picMk id="6" creationId="{BA762382-E1CF-886E-6A84-548516EA3EEC}"/>
          </ac:picMkLst>
        </pc:picChg>
        <pc:picChg chg="add">
          <ac:chgData name="ECSI" userId="S::ecsi@avsf.org::ca888137-1c0b-4142-a76d-372128b13b86" providerId="AD" clId="Web-{B2093B83-4FA0-480E-B29F-09CF7C32626A}" dt="2023-10-18T07:53:16.561" v="1"/>
          <ac:picMkLst>
            <pc:docMk/>
            <pc:sldMk cId="2151168207" sldId="272"/>
            <ac:picMk id="7" creationId="{546B9DC9-B841-231B-BAAF-A99DBE95951B}"/>
          </ac:picMkLst>
        </pc:picChg>
        <pc:picChg chg="add">
          <ac:chgData name="ECSI" userId="S::ecsi@avsf.org::ca888137-1c0b-4142-a76d-372128b13b86" providerId="AD" clId="Web-{B2093B83-4FA0-480E-B29F-09CF7C32626A}" dt="2023-10-18T07:53:16.561" v="1"/>
          <ac:picMkLst>
            <pc:docMk/>
            <pc:sldMk cId="2151168207" sldId="272"/>
            <ac:picMk id="8" creationId="{8F77E0A5-DBFC-A399-9134-792D9A440C0E}"/>
          </ac:picMkLst>
        </pc:picChg>
        <pc:picChg chg="add">
          <ac:chgData name="ECSI" userId="S::ecsi@avsf.org::ca888137-1c0b-4142-a76d-372128b13b86" providerId="AD" clId="Web-{B2093B83-4FA0-480E-B29F-09CF7C32626A}" dt="2023-10-18T07:53:16.561" v="1"/>
          <ac:picMkLst>
            <pc:docMk/>
            <pc:sldMk cId="2151168207" sldId="272"/>
            <ac:picMk id="9" creationId="{DA7D6987-4709-DB53-4985-C84BD677DEC1}"/>
          </ac:picMkLst>
        </pc:picChg>
        <pc:picChg chg="add">
          <ac:chgData name="ECSI" userId="S::ecsi@avsf.org::ca888137-1c0b-4142-a76d-372128b13b86" providerId="AD" clId="Web-{B2093B83-4FA0-480E-B29F-09CF7C32626A}" dt="2023-10-18T07:53:16.561" v="1"/>
          <ac:picMkLst>
            <pc:docMk/>
            <pc:sldMk cId="2151168207" sldId="272"/>
            <ac:picMk id="10" creationId="{8F1815DF-3DE4-8D32-B2DA-0B18B68ED4BF}"/>
          </ac:picMkLst>
        </pc:picChg>
      </pc:sldChg>
    </pc:docChg>
  </pc:docChgLst>
  <pc:docChgLst>
    <pc:chgData name="ECSI" userId="S::ecsi@avsf.org::ca888137-1c0b-4142-a76d-372128b13b86" providerId="AD" clId="Web-{B57AB736-6046-485B-9F61-FA95C23D9DB3}"/>
    <pc:docChg chg="modSld">
      <pc:chgData name="ECSI" userId="S::ecsi@avsf.org::ca888137-1c0b-4142-a76d-372128b13b86" providerId="AD" clId="Web-{B57AB736-6046-485B-9F61-FA95C23D9DB3}" dt="2023-10-17T14:14:17.366" v="1" actId="20577"/>
      <pc:docMkLst>
        <pc:docMk/>
      </pc:docMkLst>
      <pc:sldChg chg="modSp">
        <pc:chgData name="ECSI" userId="S::ecsi@avsf.org::ca888137-1c0b-4142-a76d-372128b13b86" providerId="AD" clId="Web-{B57AB736-6046-485B-9F61-FA95C23D9DB3}" dt="2023-10-17T14:13:53.007" v="0"/>
        <pc:sldMkLst>
          <pc:docMk/>
          <pc:sldMk cId="0" sldId="256"/>
        </pc:sldMkLst>
        <pc:picChg chg="mod">
          <ac:chgData name="ECSI" userId="S::ecsi@avsf.org::ca888137-1c0b-4142-a76d-372128b13b86" providerId="AD" clId="Web-{B57AB736-6046-485B-9F61-FA95C23D9DB3}" dt="2023-10-17T14:13:53.007" v="0"/>
          <ac:picMkLst>
            <pc:docMk/>
            <pc:sldMk cId="0" sldId="256"/>
            <ac:picMk id="5" creationId="{00000000-0000-0000-0000-000000000000}"/>
          </ac:picMkLst>
        </pc:picChg>
      </pc:sldChg>
      <pc:sldChg chg="modSp">
        <pc:chgData name="ECSI" userId="S::ecsi@avsf.org::ca888137-1c0b-4142-a76d-372128b13b86" providerId="AD" clId="Web-{B57AB736-6046-485B-9F61-FA95C23D9DB3}" dt="2023-10-17T14:14:17.366" v="1" actId="20577"/>
        <pc:sldMkLst>
          <pc:docMk/>
          <pc:sldMk cId="0" sldId="262"/>
        </pc:sldMkLst>
        <pc:spChg chg="mod">
          <ac:chgData name="ECSI" userId="S::ecsi@avsf.org::ca888137-1c0b-4142-a76d-372128b13b86" providerId="AD" clId="Web-{B57AB736-6046-485B-9F61-FA95C23D9DB3}" dt="2023-10-17T14:14:17.366" v="1" actId="20577"/>
          <ac:spMkLst>
            <pc:docMk/>
            <pc:sldMk cId="0" sldId="262"/>
            <ac:spMk id="3" creationId="{00000000-0000-0000-0000-000000000000}"/>
          </ac:spMkLst>
        </pc:spChg>
      </pc:sldChg>
    </pc:docChg>
  </pc:docChgLst>
  <pc:docChgLst>
    <pc:chgData name="Odile ALOMEGOU" userId="S::o.alomegou@avsf.org::a630099f-2232-402c-970b-9b87bdcfb4a9" providerId="AD" clId="Web-{560C9C17-6D46-426A-A214-07CB9620AC98}"/>
    <pc:docChg chg="modSld sldOrd">
      <pc:chgData name="Odile ALOMEGOU" userId="S::o.alomegou@avsf.org::a630099f-2232-402c-970b-9b87bdcfb4a9" providerId="AD" clId="Web-{560C9C17-6D46-426A-A214-07CB9620AC98}" dt="2023-10-31T10:35:37.409" v="11" actId="1076"/>
      <pc:docMkLst>
        <pc:docMk/>
      </pc:docMkLst>
      <pc:sldChg chg="modSp">
        <pc:chgData name="Odile ALOMEGOU" userId="S::o.alomegou@avsf.org::a630099f-2232-402c-970b-9b87bdcfb4a9" providerId="AD" clId="Web-{560C9C17-6D46-426A-A214-07CB9620AC98}" dt="2023-10-31T10:31:07.930" v="5" actId="20577"/>
        <pc:sldMkLst>
          <pc:docMk/>
          <pc:sldMk cId="0" sldId="260"/>
        </pc:sldMkLst>
        <pc:spChg chg="mod">
          <ac:chgData name="Odile ALOMEGOU" userId="S::o.alomegou@avsf.org::a630099f-2232-402c-970b-9b87bdcfb4a9" providerId="AD" clId="Web-{560C9C17-6D46-426A-A214-07CB9620AC98}" dt="2023-10-31T10:30:59.633" v="3" actId="20577"/>
          <ac:spMkLst>
            <pc:docMk/>
            <pc:sldMk cId="0" sldId="260"/>
            <ac:spMk id="6" creationId="{00000000-0000-0000-0000-000000000000}"/>
          </ac:spMkLst>
        </pc:spChg>
        <pc:spChg chg="mod">
          <ac:chgData name="Odile ALOMEGOU" userId="S::o.alomegou@avsf.org::a630099f-2232-402c-970b-9b87bdcfb4a9" providerId="AD" clId="Web-{560C9C17-6D46-426A-A214-07CB9620AC98}" dt="2023-10-31T10:31:07.930" v="5" actId="20577"/>
          <ac:spMkLst>
            <pc:docMk/>
            <pc:sldMk cId="0" sldId="260"/>
            <ac:spMk id="7" creationId="{00000000-0000-0000-0000-000000000000}"/>
          </ac:spMkLst>
        </pc:spChg>
      </pc:sldChg>
      <pc:sldChg chg="modSp">
        <pc:chgData name="Odile ALOMEGOU" userId="S::o.alomegou@avsf.org::a630099f-2232-402c-970b-9b87bdcfb4a9" providerId="AD" clId="Web-{560C9C17-6D46-426A-A214-07CB9620AC98}" dt="2023-10-31T10:25:31.995" v="0" actId="20577"/>
        <pc:sldMkLst>
          <pc:docMk/>
          <pc:sldMk cId="0" sldId="262"/>
        </pc:sldMkLst>
        <pc:spChg chg="mod">
          <ac:chgData name="Odile ALOMEGOU" userId="S::o.alomegou@avsf.org::a630099f-2232-402c-970b-9b87bdcfb4a9" providerId="AD" clId="Web-{560C9C17-6D46-426A-A214-07CB9620AC98}" dt="2023-10-31T10:25:31.995" v="0" actId="20577"/>
          <ac:spMkLst>
            <pc:docMk/>
            <pc:sldMk cId="0" sldId="262"/>
            <ac:spMk id="4" creationId="{4A4A9E9D-D09C-B1EF-9019-C037BD849C43}"/>
          </ac:spMkLst>
        </pc:spChg>
      </pc:sldChg>
      <pc:sldChg chg="ord">
        <pc:chgData name="Odile ALOMEGOU" userId="S::o.alomegou@avsf.org::a630099f-2232-402c-970b-9b87bdcfb4a9" providerId="AD" clId="Web-{560C9C17-6D46-426A-A214-07CB9620AC98}" dt="2023-10-31T10:30:25.991" v="1"/>
        <pc:sldMkLst>
          <pc:docMk/>
          <pc:sldMk cId="0" sldId="263"/>
        </pc:sldMkLst>
      </pc:sldChg>
      <pc:sldChg chg="addSp modSp">
        <pc:chgData name="Odile ALOMEGOU" userId="S::o.alomegou@avsf.org::a630099f-2232-402c-970b-9b87bdcfb4a9" providerId="AD" clId="Web-{560C9C17-6D46-426A-A214-07CB9620AC98}" dt="2023-10-31T10:35:37.409" v="11" actId="1076"/>
        <pc:sldMkLst>
          <pc:docMk/>
          <pc:sldMk cId="2533024159" sldId="271"/>
        </pc:sldMkLst>
        <pc:spChg chg="add mod">
          <ac:chgData name="Odile ALOMEGOU" userId="S::o.alomegou@avsf.org::a630099f-2232-402c-970b-9b87bdcfb4a9" providerId="AD" clId="Web-{560C9C17-6D46-426A-A214-07CB9620AC98}" dt="2023-10-31T10:35:37.409" v="11" actId="1076"/>
          <ac:spMkLst>
            <pc:docMk/>
            <pc:sldMk cId="2533024159" sldId="271"/>
            <ac:spMk id="2" creationId="{21628F0C-4960-3DDC-8DA3-F4F403CC39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07A0B-B900-4D01-9A43-23A5EE72888C}" type="datetimeFigureOut">
              <a:rPr lang="fr-FR" smtClean="0"/>
              <a:pPr/>
              <a:t>31/10/2023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290E7-C914-4A43-8621-6004D3BA350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54290E7-C914-4A43-8621-6004D3BA3500}"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28600" indent="-228600">
              <a:buAutoNum type="arabicPeriod"/>
            </a:pPr>
            <a:r>
              <a:rPr lang="fr-FR"/>
              <a:t>Préparation de la terre avant</a:t>
            </a:r>
            <a:r>
              <a:rPr lang="fr-FR" baseline="0"/>
              <a:t> de semer les graines en utilisant un âne pour faire des lignes de semis dans un sens puis dans un autre et au croisement des lignes on creuse des trous dans lesquels on mettra le compost, les graines et l’eau qui sera conservée dans le trou</a:t>
            </a:r>
          </a:p>
          <a:p>
            <a:pPr marL="228600" indent="-228600">
              <a:buAutoNum type="arabicPeriod"/>
            </a:pPr>
            <a:r>
              <a:rPr lang="fr-FR"/>
              <a:t>D</a:t>
            </a:r>
            <a:r>
              <a:rPr lang="fr-FR" baseline="0"/>
              <a:t>es femmes disposent de la terre sur la paille (mélange de compost/fumier)</a:t>
            </a:r>
          </a:p>
          <a:p>
            <a:pPr marL="228600" indent="-228600">
              <a:buAutoNum type="arabicPeriod"/>
            </a:pPr>
            <a:r>
              <a:rPr lang="fr-FR" baseline="0"/>
              <a:t>Elles arrosent le mélange </a:t>
            </a:r>
          </a:p>
          <a:p>
            <a:pPr marL="228600" indent="-228600">
              <a:buAutoNum type="arabicPeriod"/>
            </a:pPr>
            <a:r>
              <a:rPr lang="fr-FR" baseline="0"/>
              <a:t>Puis elles disposent de la cendre qui apporte des minéraux à la terre et l’enrichit. Elle peut permettre de faire fuir les limaces également !</a:t>
            </a:r>
          </a:p>
          <a:p>
            <a:pPr marL="228600" indent="-228600">
              <a:buAutoNum type="arabicPeriod"/>
            </a:pPr>
            <a:r>
              <a:rPr lang="fr-FR" baseline="0"/>
              <a:t>On recouvre toute cette préparation.</a:t>
            </a:r>
          </a:p>
          <a:p>
            <a:pPr marL="228600" indent="-228600">
              <a:buAutoNum type="arabicPeriod"/>
            </a:pPr>
            <a:r>
              <a:rPr lang="fr-FR" baseline="0"/>
              <a:t>Puis on dispose ce terreau naturel dans les trous préparés et on va pouvoir y semer les graines. Toute une vie va se créer à l’intérieur (insectes, minéraux…). La terre est donc très riche et vivante grâce à cette technique!</a:t>
            </a:r>
          </a:p>
          <a:p>
            <a:pPr marL="228600" indent="-228600">
              <a:buAutoNum type="arabicPeriod"/>
            </a:pPr>
            <a:r>
              <a:rPr lang="fr-FR" baseline="0"/>
              <a:t> On voit désormais que les plantes ont poussé, on continue à les arroser (même si le terreau à l’intérieur des trous garde bien l’humidité donc on utilise moins d’eau) sans abîmer la terre. </a:t>
            </a:r>
          </a:p>
        </p:txBody>
      </p:sp>
      <p:sp>
        <p:nvSpPr>
          <p:cNvPr id="4" name="Espace réservé du numéro de diapositive 3"/>
          <p:cNvSpPr>
            <a:spLocks noGrp="1"/>
          </p:cNvSpPr>
          <p:nvPr>
            <p:ph type="sldNum" sz="quarter" idx="10"/>
          </p:nvPr>
        </p:nvSpPr>
        <p:spPr/>
        <p:txBody>
          <a:bodyPr/>
          <a:lstStyle/>
          <a:p>
            <a:fld id="{454290E7-C914-4A43-8621-6004D3BA3500}" type="slidenum">
              <a:rPr lang="fr-FR" smtClean="0"/>
              <a:pPr/>
              <a:t>6</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Ne pas hésiter à expliquer le mot « vertueuse » avec des mots simples.</a:t>
            </a:r>
            <a:r>
              <a:rPr lang="fr-FR" baseline="0"/>
              <a:t> </a:t>
            </a:r>
            <a:endParaRPr lang="fr-FR"/>
          </a:p>
        </p:txBody>
      </p:sp>
      <p:sp>
        <p:nvSpPr>
          <p:cNvPr id="4" name="Espace réservé du numéro de diapositive 3"/>
          <p:cNvSpPr>
            <a:spLocks noGrp="1"/>
          </p:cNvSpPr>
          <p:nvPr>
            <p:ph type="sldNum" sz="quarter" idx="10"/>
          </p:nvPr>
        </p:nvSpPr>
        <p:spPr/>
        <p:txBody>
          <a:bodyPr/>
          <a:lstStyle/>
          <a:p>
            <a:fld id="{454290E7-C914-4A43-8621-6004D3BA3500}" type="slidenum">
              <a:rPr lang="fr-FR" smtClean="0"/>
              <a:pPr/>
              <a:t>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a:t>On peut aller plus dans le détail si des questions viennent ou si vous le souhaitez en disant:</a:t>
            </a:r>
          </a:p>
          <a:p>
            <a:r>
              <a:rPr lang="fr-FR"/>
              <a:t>- AVSF suscite des coopératives paysannes (les outils sont en commun, les</a:t>
            </a:r>
            <a:r>
              <a:rPr lang="fr-FR" baseline="0"/>
              <a:t> techniques, les marchés…). </a:t>
            </a:r>
          </a:p>
          <a:p>
            <a:pPr>
              <a:buFontTx/>
              <a:buChar char="-"/>
            </a:pPr>
            <a:r>
              <a:rPr lang="fr-FR"/>
              <a:t> AVSF</a:t>
            </a:r>
            <a:r>
              <a:rPr lang="fr-FR" baseline="0"/>
              <a:t> aide à créer des filières de production.</a:t>
            </a:r>
          </a:p>
          <a:p>
            <a:pPr>
              <a:buFontTx/>
              <a:buNone/>
            </a:pPr>
            <a:r>
              <a:rPr lang="fr-FR" baseline="0"/>
              <a:t>- AVSF peut avoir un rôle de lobby auprès des pouvoirs publiques pour les inciter à laisser les terres des paysans. Donner de la voix aux paysans. </a:t>
            </a:r>
          </a:p>
          <a:p>
            <a:pPr>
              <a:buFontTx/>
              <a:buChar char="-"/>
            </a:pPr>
            <a:endParaRPr lang="fr-FR"/>
          </a:p>
        </p:txBody>
      </p:sp>
      <p:sp>
        <p:nvSpPr>
          <p:cNvPr id="4" name="Espace réservé du numéro de diapositive 3"/>
          <p:cNvSpPr>
            <a:spLocks noGrp="1"/>
          </p:cNvSpPr>
          <p:nvPr>
            <p:ph type="sldNum" sz="quarter" idx="10"/>
          </p:nvPr>
        </p:nvSpPr>
        <p:spPr/>
        <p:txBody>
          <a:bodyPr/>
          <a:lstStyle/>
          <a:p>
            <a:fld id="{454290E7-C914-4A43-8621-6004D3BA3500}"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D7170D19-62EA-E841-16F8-D95CEE8AE54F}"/>
              </a:ext>
            </a:extLst>
          </p:cNvPr>
          <p:cNvSpPr>
            <a:spLocks noGrp="1"/>
          </p:cNvSpPr>
          <p:nvPr>
            <p:ph type="body" sz="quarter" idx="10" hasCustomPrompt="1"/>
          </p:nvPr>
        </p:nvSpPr>
        <p:spPr>
          <a:xfrm>
            <a:off x="2446582" y="2801427"/>
            <a:ext cx="4543425" cy="1413171"/>
          </a:xfrm>
          <a:prstGeom prst="rect">
            <a:avLst/>
          </a:prstGeom>
          <a:solidFill>
            <a:schemeClr val="bg1"/>
          </a:solidFill>
        </p:spPr>
        <p:txBody>
          <a:bodyPr tIns="144000" bIns="144000" anchor="ctr" anchorCtr="0">
            <a:spAutoFit/>
          </a:bodyPr>
          <a:lstStyle>
            <a:lvl1pPr>
              <a:defRPr sz="4000" baseline="0">
                <a:solidFill>
                  <a:srgbClr val="005848"/>
                </a:solidFill>
                <a:latin typeface="Geomanist-BlackItalic" panose="02000503000000020004" pitchFamily="2" charset="77"/>
              </a:defRPr>
            </a:lvl1pPr>
          </a:lstStyle>
          <a:p>
            <a:pPr lvl="0"/>
            <a:r>
              <a:rPr lang="fr-FR"/>
              <a:t>Titre principal</a:t>
            </a:r>
            <a:br>
              <a:rPr lang="fr-FR"/>
            </a:br>
            <a:r>
              <a:rPr lang="fr-FR"/>
              <a:t>de la présentation</a:t>
            </a:r>
          </a:p>
        </p:txBody>
      </p:sp>
      <p:sp>
        <p:nvSpPr>
          <p:cNvPr id="12" name="Espace réservé du texte 11">
            <a:extLst>
              <a:ext uri="{FF2B5EF4-FFF2-40B4-BE49-F238E27FC236}">
                <a16:creationId xmlns:a16="http://schemas.microsoft.com/office/drawing/2014/main" id="{C0F12F6A-8472-05EE-C77D-97F1F498EA5C}"/>
              </a:ext>
            </a:extLst>
          </p:cNvPr>
          <p:cNvSpPr>
            <a:spLocks noGrp="1"/>
          </p:cNvSpPr>
          <p:nvPr>
            <p:ph type="body" sz="quarter" idx="11" hasCustomPrompt="1"/>
          </p:nvPr>
        </p:nvSpPr>
        <p:spPr>
          <a:xfrm>
            <a:off x="2446582" y="4340930"/>
            <a:ext cx="4543425" cy="573335"/>
          </a:xfrm>
          <a:prstGeom prst="rect">
            <a:avLst/>
          </a:prstGeom>
          <a:solidFill>
            <a:schemeClr val="bg1"/>
          </a:solidFill>
        </p:spPr>
        <p:txBody>
          <a:bodyPr lIns="108000" tIns="108000" rIns="108000" bIns="108000" anchor="ctr" anchorCtr="0">
            <a:spAutoFit/>
          </a:bodyPr>
          <a:lstStyle>
            <a:lvl1pPr>
              <a:defRPr baseline="0">
                <a:latin typeface="Geomanist-BlackItalic" panose="02000503000000020004" pitchFamily="2" charset="77"/>
              </a:defRPr>
            </a:lvl1pPr>
          </a:lstStyle>
          <a:p>
            <a:pPr lvl="0"/>
            <a:r>
              <a:rPr lang="fr-FR"/>
              <a:t>Sous-titre ou titre secondaire</a:t>
            </a:r>
          </a:p>
        </p:txBody>
      </p:sp>
    </p:spTree>
    <p:extLst>
      <p:ext uri="{BB962C8B-B14F-4D97-AF65-F5344CB8AC3E}">
        <p14:creationId xmlns:p14="http://schemas.microsoft.com/office/powerpoint/2010/main" val="75696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p:bg>
      <p:bgPr>
        <a:solidFill>
          <a:schemeClr val="bg1"/>
        </a:solidFill>
        <a:effectLst/>
      </p:bgPr>
    </p:bg>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id="{05FB77AF-7753-B798-3281-F4F23257587E}"/>
              </a:ext>
            </a:extLst>
          </p:cNvPr>
          <p:cNvSpPr/>
          <p:nvPr userDrawn="1"/>
        </p:nvSpPr>
        <p:spPr>
          <a:xfrm>
            <a:off x="0" y="1458097"/>
            <a:ext cx="9144000" cy="4886103"/>
          </a:xfrm>
          <a:custGeom>
            <a:avLst/>
            <a:gdLst/>
            <a:ahLst/>
            <a:cxnLst/>
            <a:rect l="l" t="t" r="r" b="b"/>
            <a:pathLst>
              <a:path w="10692130" h="5483225">
                <a:moveTo>
                  <a:pt x="10692003" y="0"/>
                </a:moveTo>
                <a:lnTo>
                  <a:pt x="0" y="0"/>
                </a:lnTo>
                <a:lnTo>
                  <a:pt x="0" y="5482793"/>
                </a:lnTo>
                <a:lnTo>
                  <a:pt x="10692003" y="5482793"/>
                </a:lnTo>
                <a:lnTo>
                  <a:pt x="10692003" y="0"/>
                </a:lnTo>
                <a:close/>
              </a:path>
            </a:pathLst>
          </a:custGeom>
          <a:solidFill>
            <a:srgbClr val="E2F4FD"/>
          </a:solidFill>
        </p:spPr>
        <p:txBody>
          <a:bodyPr wrap="square" lIns="0" tIns="0" rIns="0" bIns="0" rtlCol="0"/>
          <a:lstStyle/>
          <a:p>
            <a:endParaRPr/>
          </a:p>
        </p:txBody>
      </p:sp>
      <p:sp>
        <p:nvSpPr>
          <p:cNvPr id="5" name="Footer Placeholder 4"/>
          <p:cNvSpPr>
            <a:spLocks noGrp="1"/>
          </p:cNvSpPr>
          <p:nvPr>
            <p:ph type="ftr" sz="quarter" idx="11"/>
          </p:nvPr>
        </p:nvSpPr>
        <p:spPr>
          <a:xfrm>
            <a:off x="-1" y="6474941"/>
            <a:ext cx="9143999" cy="383058"/>
          </a:xfrm>
          <a:prstGeom prst="rect">
            <a:avLst/>
          </a:prstGeom>
        </p:spPr>
        <p:txBody>
          <a:bodyPr anchor="t" anchorCtr="1"/>
          <a:lstStyle>
            <a:lvl1pPr>
              <a:defRPr sz="1200" baseline="0">
                <a:solidFill>
                  <a:srgbClr val="009F4D"/>
                </a:solidFill>
                <a:latin typeface="Geomanist-BlackItalic" panose="02000503000000020004" pitchFamily="2" charset="77"/>
              </a:defRPr>
            </a:lvl1pPr>
          </a:lstStyle>
          <a:p>
            <a:r>
              <a:rPr lang="fr-FR"/>
              <a:t>Mai </a:t>
            </a:r>
            <a:r>
              <a:rPr lang="fr-FR" spc="-20"/>
              <a:t>2022</a:t>
            </a:r>
          </a:p>
          <a:p>
            <a:endParaRPr lang="fr-FR"/>
          </a:p>
        </p:txBody>
      </p:sp>
      <p:sp>
        <p:nvSpPr>
          <p:cNvPr id="7" name="object 6">
            <a:extLst>
              <a:ext uri="{FF2B5EF4-FFF2-40B4-BE49-F238E27FC236}">
                <a16:creationId xmlns:a16="http://schemas.microsoft.com/office/drawing/2014/main" id="{0AD6452E-74D1-E765-5843-8021579A6D13}"/>
              </a:ext>
            </a:extLst>
          </p:cNvPr>
          <p:cNvSpPr/>
          <p:nvPr userDrawn="1"/>
        </p:nvSpPr>
        <p:spPr>
          <a:xfrm>
            <a:off x="0" y="0"/>
            <a:ext cx="9144000" cy="1458097"/>
          </a:xfrm>
          <a:custGeom>
            <a:avLst/>
            <a:gdLst/>
            <a:ahLst/>
            <a:cxnLst/>
            <a:rect l="l" t="t" r="r" b="b"/>
            <a:pathLst>
              <a:path w="10692130" h="1620520">
                <a:moveTo>
                  <a:pt x="10692003" y="0"/>
                </a:moveTo>
                <a:lnTo>
                  <a:pt x="0" y="0"/>
                </a:lnTo>
                <a:lnTo>
                  <a:pt x="0" y="1619999"/>
                </a:lnTo>
                <a:lnTo>
                  <a:pt x="10692003" y="1619999"/>
                </a:lnTo>
                <a:lnTo>
                  <a:pt x="10692003" y="0"/>
                </a:lnTo>
                <a:close/>
              </a:path>
            </a:pathLst>
          </a:custGeom>
          <a:solidFill>
            <a:srgbClr val="006352"/>
          </a:solidFill>
        </p:spPr>
        <p:txBody>
          <a:bodyPr wrap="square" lIns="0" tIns="0" rIns="0" bIns="0" rtlCol="0"/>
          <a:lstStyle>
            <a:defPPr>
              <a:defRPr kern="0"/>
            </a:defPPr>
          </a:lstStyle>
          <a:p>
            <a:endParaRPr/>
          </a:p>
        </p:txBody>
      </p:sp>
      <p:pic>
        <p:nvPicPr>
          <p:cNvPr id="8" name="Image 7">
            <a:extLst>
              <a:ext uri="{FF2B5EF4-FFF2-40B4-BE49-F238E27FC236}">
                <a16:creationId xmlns:a16="http://schemas.microsoft.com/office/drawing/2014/main" id="{3CE48C4E-CBEB-A627-3A3C-9BC4F3AC6528}"/>
              </a:ext>
            </a:extLst>
          </p:cNvPr>
          <p:cNvPicPr>
            <a:picLocks noChangeAspect="1"/>
          </p:cNvPicPr>
          <p:nvPr userDrawn="1"/>
        </p:nvPicPr>
        <p:blipFill>
          <a:blip r:embed="rId2"/>
          <a:stretch>
            <a:fillRect/>
          </a:stretch>
        </p:blipFill>
        <p:spPr>
          <a:xfrm>
            <a:off x="273098" y="293383"/>
            <a:ext cx="1739803" cy="940740"/>
          </a:xfrm>
          <a:prstGeom prst="rect">
            <a:avLst/>
          </a:prstGeom>
        </p:spPr>
      </p:pic>
      <p:sp>
        <p:nvSpPr>
          <p:cNvPr id="17" name="Espace réservé du texte 16">
            <a:extLst>
              <a:ext uri="{FF2B5EF4-FFF2-40B4-BE49-F238E27FC236}">
                <a16:creationId xmlns:a16="http://schemas.microsoft.com/office/drawing/2014/main" id="{7127A5DC-335B-E1C0-790A-7644E4AD577A}"/>
              </a:ext>
            </a:extLst>
          </p:cNvPr>
          <p:cNvSpPr>
            <a:spLocks noGrp="1"/>
          </p:cNvSpPr>
          <p:nvPr>
            <p:ph type="body" sz="quarter" idx="12" hasCustomPrompt="1"/>
          </p:nvPr>
        </p:nvSpPr>
        <p:spPr>
          <a:xfrm>
            <a:off x="2445025" y="293383"/>
            <a:ext cx="6341786" cy="940740"/>
          </a:xfrm>
          <a:prstGeom prst="rect">
            <a:avLst/>
          </a:prstGeom>
        </p:spPr>
        <p:txBody>
          <a:bodyPr anchor="ctr" anchorCtr="0"/>
          <a:lstStyle>
            <a:lvl1pPr>
              <a:spcBef>
                <a:spcPts val="0"/>
              </a:spcBef>
              <a:defRPr sz="1800">
                <a:solidFill>
                  <a:schemeClr val="bg1"/>
                </a:solidFill>
                <a:latin typeface="Geomanist Bold" panose="02000503000000020004" pitchFamily="2" charset="77"/>
              </a:defRPr>
            </a:lvl1pPr>
            <a:lvl2pPr>
              <a:defRPr sz="1800">
                <a:solidFill>
                  <a:schemeClr val="bg1"/>
                </a:solidFill>
                <a:latin typeface="Geomanist Bold" panose="02000503000000020004" pitchFamily="2" charset="77"/>
              </a:defRPr>
            </a:lvl2pPr>
            <a:lvl3pPr>
              <a:defRPr sz="1800">
                <a:solidFill>
                  <a:schemeClr val="bg1"/>
                </a:solidFill>
                <a:latin typeface="Geomanist Bold" panose="02000503000000020004" pitchFamily="2" charset="77"/>
              </a:defRPr>
            </a:lvl3pPr>
            <a:lvl4pPr>
              <a:defRPr sz="1800">
                <a:solidFill>
                  <a:schemeClr val="bg1"/>
                </a:solidFill>
                <a:latin typeface="Geomanist Bold" panose="02000503000000020004" pitchFamily="2" charset="77"/>
              </a:defRPr>
            </a:lvl4pPr>
            <a:lvl5pPr>
              <a:defRPr sz="1800">
                <a:solidFill>
                  <a:schemeClr val="bg1"/>
                </a:solidFill>
                <a:latin typeface="Geomanist Bold" panose="02000503000000020004" pitchFamily="2" charset="77"/>
              </a:defRPr>
            </a:lvl5pPr>
          </a:lstStyle>
          <a:p>
            <a:pPr lvl="0"/>
            <a:r>
              <a:rPr lang="fr-FR"/>
              <a:t>Titre</a:t>
            </a:r>
          </a:p>
        </p:txBody>
      </p:sp>
    </p:spTree>
    <p:extLst>
      <p:ext uri="{BB962C8B-B14F-4D97-AF65-F5344CB8AC3E}">
        <p14:creationId xmlns:p14="http://schemas.microsoft.com/office/powerpoint/2010/main" val="106215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4284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848"/>
        </a:soli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03D739F-800E-6CDD-70F4-985E93585291}"/>
              </a:ext>
            </a:extLst>
          </p:cNvPr>
          <p:cNvPicPr>
            <a:picLocks noChangeAspect="1"/>
          </p:cNvPicPr>
          <p:nvPr userDrawn="1"/>
        </p:nvPicPr>
        <p:blipFill>
          <a:blip r:embed="rId5"/>
          <a:stretch>
            <a:fillRect/>
          </a:stretch>
        </p:blipFill>
        <p:spPr>
          <a:xfrm>
            <a:off x="467371" y="467930"/>
            <a:ext cx="2057400" cy="1112470"/>
          </a:xfrm>
          <a:prstGeom prst="rect">
            <a:avLst/>
          </a:prstGeom>
        </p:spPr>
      </p:pic>
    </p:spTree>
    <p:extLst>
      <p:ext uri="{BB962C8B-B14F-4D97-AF65-F5344CB8AC3E}">
        <p14:creationId xmlns:p14="http://schemas.microsoft.com/office/powerpoint/2010/main" val="31905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marL="0" algn="l" defTabSz="914400" rtl="0" eaLnBrk="1" latinLnBrk="0" hangingPunct="1">
        <a:lnSpc>
          <a:spcPts val="3950"/>
        </a:lnSpc>
        <a:spcBef>
          <a:spcPts val="0"/>
        </a:spcBef>
        <a:buNone/>
        <a:defRPr sz="4400" kern="1200">
          <a:solidFill>
            <a:srgbClr val="005848"/>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500" kern="1200" baseline="0">
          <a:solidFill>
            <a:srgbClr val="0058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photo aminata en Afrique.PNG"/>
          <p:cNvPicPr>
            <a:picLocks noChangeAspect="1"/>
          </p:cNvPicPr>
          <p:nvPr/>
        </p:nvPicPr>
        <p:blipFill>
          <a:blip r:embed="rId2" cstate="print"/>
          <a:stretch>
            <a:fillRect/>
          </a:stretch>
        </p:blipFill>
        <p:spPr>
          <a:xfrm>
            <a:off x="1517807" y="2996952"/>
            <a:ext cx="5862505" cy="3248145"/>
          </a:xfrm>
          <a:prstGeom prst="rect">
            <a:avLst/>
          </a:prstGeom>
          <a:ln w="57150">
            <a:noFill/>
          </a:ln>
        </p:spPr>
      </p:pic>
      <p:sp>
        <p:nvSpPr>
          <p:cNvPr id="6" name="ZoneTexte 5"/>
          <p:cNvSpPr txBox="1"/>
          <p:nvPr/>
        </p:nvSpPr>
        <p:spPr>
          <a:xfrm>
            <a:off x="904201" y="2123795"/>
            <a:ext cx="7089716" cy="584775"/>
          </a:xfrm>
          <a:prstGeom prst="rect">
            <a:avLst/>
          </a:prstGeom>
          <a:noFill/>
        </p:spPr>
        <p:txBody>
          <a:bodyPr wrap="square" lIns="91440" tIns="45720" rIns="91440" bIns="45720" rtlCol="0" anchor="t">
            <a:spAutoFit/>
          </a:bodyPr>
          <a:lstStyle/>
          <a:p>
            <a:pPr algn="ctr"/>
            <a:r>
              <a:rPr lang="fr-FR" sz="3200" b="1">
                <a:solidFill>
                  <a:schemeClr val="bg1"/>
                </a:solidFill>
                <a:latin typeface="Calibri"/>
                <a:cs typeface="Calibri"/>
              </a:rPr>
              <a:t>Aminata et l’agriculture paysanne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Résultat de recherche d'images pour &quot;associ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4" name="AutoShape 4" descr="Résultat de recherche d'images pour &quot;associ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0" y="2427737"/>
            <a:ext cx="9144000" cy="2680862"/>
          </a:xfrm>
          <a:prstGeom prst="rect">
            <a:avLst/>
          </a:prstGeom>
          <a:noFill/>
        </p:spPr>
        <p:txBody>
          <a:bodyPr wrap="square" lIns="91440" tIns="45720" rIns="91440" bIns="45720" rtlCol="0" anchor="t">
            <a:spAutoFit/>
          </a:bodyPr>
          <a:lstStyle/>
          <a:p>
            <a:pPr algn="ctr">
              <a:lnSpc>
                <a:spcPct val="150000"/>
              </a:lnSpc>
            </a:pPr>
            <a:r>
              <a:rPr lang="fr-FR" sz="3200" b="1">
                <a:solidFill>
                  <a:schemeClr val="bg1"/>
                </a:solidFill>
                <a:cs typeface="Times New Roman"/>
              </a:rPr>
              <a:t>Voilà pourquoi AVSF existe !</a:t>
            </a:r>
            <a:endParaRPr lang="fr-FR" sz="3200">
              <a:solidFill>
                <a:schemeClr val="bg1"/>
              </a:solidFill>
              <a:cs typeface="Times New Roman"/>
            </a:endParaRPr>
          </a:p>
          <a:p>
            <a:pPr algn="ctr">
              <a:lnSpc>
                <a:spcPct val="150000"/>
              </a:lnSpc>
            </a:pPr>
            <a:r>
              <a:rPr lang="fr-FR" sz="2800" b="1">
                <a:solidFill>
                  <a:schemeClr val="bg1"/>
                </a:solidFill>
                <a:cs typeface="Times New Roman"/>
              </a:rPr>
              <a:t> </a:t>
            </a:r>
            <a:r>
              <a:rPr lang="fr-FR">
                <a:solidFill>
                  <a:schemeClr val="bg1"/>
                </a:solidFill>
                <a:cs typeface="Times New Roman"/>
              </a:rPr>
              <a:t>C’est une association qui soutient l’agriculture paysanne et familiale et aide les paysans à :</a:t>
            </a:r>
          </a:p>
          <a:p>
            <a:pPr algn="ctr">
              <a:lnSpc>
                <a:spcPct val="150000"/>
              </a:lnSpc>
              <a:buFontTx/>
              <a:buChar char="-"/>
            </a:pPr>
            <a:r>
              <a:rPr lang="fr-FR">
                <a:solidFill>
                  <a:schemeClr val="bg1"/>
                </a:solidFill>
                <a:cs typeface="Times New Roman"/>
              </a:rPr>
              <a:t> Travailler ensemble</a:t>
            </a:r>
          </a:p>
          <a:p>
            <a:pPr algn="ctr">
              <a:lnSpc>
                <a:spcPct val="150000"/>
              </a:lnSpc>
              <a:buFontTx/>
              <a:buChar char="-"/>
            </a:pPr>
            <a:r>
              <a:rPr lang="fr-FR">
                <a:solidFill>
                  <a:schemeClr val="bg1"/>
                </a:solidFill>
                <a:cs typeface="Times New Roman"/>
              </a:rPr>
              <a:t> Cultiver plus et plus sain</a:t>
            </a:r>
          </a:p>
          <a:p>
            <a:pPr algn="ctr">
              <a:lnSpc>
                <a:spcPct val="150000"/>
              </a:lnSpc>
              <a:buFontTx/>
              <a:buChar char="-"/>
            </a:pPr>
            <a:r>
              <a:rPr lang="fr-FR">
                <a:solidFill>
                  <a:schemeClr val="bg1"/>
                </a:solidFill>
                <a:cs typeface="Times New Roman"/>
              </a:rPr>
              <a:t> Garder leurs terres pour continuer à en vivre!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615204" y="637251"/>
            <a:ext cx="6508216" cy="584775"/>
          </a:xfrm>
          <a:prstGeom prst="rect">
            <a:avLst/>
          </a:prstGeom>
          <a:noFill/>
        </p:spPr>
        <p:txBody>
          <a:bodyPr wrap="square" lIns="91440" tIns="45720" rIns="91440" bIns="45720" rtlCol="0" anchor="t">
            <a:spAutoFit/>
          </a:bodyPr>
          <a:lstStyle/>
          <a:p>
            <a:pPr algn="ctr"/>
            <a:r>
              <a:rPr lang="fr-FR" sz="3200" b="1">
                <a:solidFill>
                  <a:schemeClr val="bg1"/>
                </a:solidFill>
                <a:latin typeface="Calibri"/>
                <a:cs typeface="Calibri"/>
              </a:rPr>
              <a:t>La ferme d'Aminata</a:t>
            </a:r>
            <a:endParaRPr lang="fr-FR"/>
          </a:p>
        </p:txBody>
      </p:sp>
      <p:sp>
        <p:nvSpPr>
          <p:cNvPr id="1032" name="AutoShape 8" descr="Résultat de recherche d'images pour &quot;oeuf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oeuf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 name="Image 9" descr="benin68_0.jpg"/>
          <p:cNvPicPr>
            <a:picLocks noChangeAspect="1"/>
          </p:cNvPicPr>
          <p:nvPr/>
        </p:nvPicPr>
        <p:blipFill>
          <a:blip r:embed="rId3" cstate="print"/>
          <a:stretch>
            <a:fillRect/>
          </a:stretch>
        </p:blipFill>
        <p:spPr>
          <a:xfrm>
            <a:off x="3275128" y="2068325"/>
            <a:ext cx="2808312" cy="1681653"/>
          </a:xfrm>
          <a:prstGeom prst="rect">
            <a:avLst/>
          </a:prstGeom>
        </p:spPr>
      </p:pic>
      <p:pic>
        <p:nvPicPr>
          <p:cNvPr id="11" name="Image 10" descr="ignames.jpg"/>
          <p:cNvPicPr>
            <a:picLocks noChangeAspect="1"/>
          </p:cNvPicPr>
          <p:nvPr/>
        </p:nvPicPr>
        <p:blipFill>
          <a:blip r:embed="rId4" cstate="print"/>
          <a:stretch>
            <a:fillRect/>
          </a:stretch>
        </p:blipFill>
        <p:spPr>
          <a:xfrm>
            <a:off x="478663" y="4666441"/>
            <a:ext cx="2385721" cy="1626468"/>
          </a:xfrm>
          <a:prstGeom prst="rect">
            <a:avLst/>
          </a:prstGeom>
        </p:spPr>
      </p:pic>
      <p:pic>
        <p:nvPicPr>
          <p:cNvPr id="14" name="Image 13" descr="021845418287_web.jpg"/>
          <p:cNvPicPr>
            <a:picLocks noChangeAspect="1"/>
          </p:cNvPicPr>
          <p:nvPr/>
        </p:nvPicPr>
        <p:blipFill>
          <a:blip r:embed="rId5" cstate="print"/>
          <a:stretch>
            <a:fillRect/>
          </a:stretch>
        </p:blipFill>
        <p:spPr>
          <a:xfrm>
            <a:off x="6164745" y="4672833"/>
            <a:ext cx="2664679" cy="1544069"/>
          </a:xfrm>
          <a:prstGeom prst="rect">
            <a:avLst/>
          </a:prstGeom>
        </p:spPr>
      </p:pic>
      <p:pic>
        <p:nvPicPr>
          <p:cNvPr id="15" name="Image 14" descr="vaches lait agricultrice.PNG"/>
          <p:cNvPicPr>
            <a:picLocks noChangeAspect="1"/>
          </p:cNvPicPr>
          <p:nvPr/>
        </p:nvPicPr>
        <p:blipFill>
          <a:blip r:embed="rId6" cstate="print"/>
          <a:stretch>
            <a:fillRect/>
          </a:stretch>
        </p:blipFill>
        <p:spPr>
          <a:xfrm>
            <a:off x="6245737" y="2085045"/>
            <a:ext cx="2664679" cy="1544069"/>
          </a:xfrm>
          <a:prstGeom prst="rect">
            <a:avLst/>
          </a:prstGeom>
        </p:spPr>
      </p:pic>
      <p:pic>
        <p:nvPicPr>
          <p:cNvPr id="16" name="Image 15" descr="poules.PNG"/>
          <p:cNvPicPr>
            <a:picLocks noChangeAspect="1"/>
          </p:cNvPicPr>
          <p:nvPr/>
        </p:nvPicPr>
        <p:blipFill rotWithShape="1">
          <a:blip r:embed="rId7" cstate="print"/>
          <a:srcRect l="82" b="5172"/>
          <a:stretch/>
        </p:blipFill>
        <p:spPr>
          <a:xfrm>
            <a:off x="154991" y="2134981"/>
            <a:ext cx="2838193" cy="1549679"/>
          </a:xfrm>
          <a:prstGeom prst="rect">
            <a:avLst/>
          </a:prstGeom>
        </p:spPr>
      </p:pic>
      <p:pic>
        <p:nvPicPr>
          <p:cNvPr id="2" name="Image 1" descr="Une image contenant arbre, plein air, personne, jungle&#10;&#10;Description générée automatiquement">
            <a:extLst>
              <a:ext uri="{FF2B5EF4-FFF2-40B4-BE49-F238E27FC236}">
                <a16:creationId xmlns:a16="http://schemas.microsoft.com/office/drawing/2014/main" id="{D4B11B09-BB78-1666-4175-80AB1399EE2E}"/>
              </a:ext>
            </a:extLst>
          </p:cNvPr>
          <p:cNvPicPr>
            <a:picLocks noChangeAspect="1"/>
          </p:cNvPicPr>
          <p:nvPr/>
        </p:nvPicPr>
        <p:blipFill>
          <a:blip r:embed="rId8"/>
          <a:stretch>
            <a:fillRect/>
          </a:stretch>
        </p:blipFill>
        <p:spPr>
          <a:xfrm>
            <a:off x="3149130" y="4667875"/>
            <a:ext cx="2925704" cy="1628584"/>
          </a:xfrm>
          <a:prstGeom prst="rect">
            <a:avLst/>
          </a:prstGeom>
        </p:spPr>
      </p:pic>
      <p:sp>
        <p:nvSpPr>
          <p:cNvPr id="4" name="ZoneTexte 3">
            <a:extLst>
              <a:ext uri="{FF2B5EF4-FFF2-40B4-BE49-F238E27FC236}">
                <a16:creationId xmlns:a16="http://schemas.microsoft.com/office/drawing/2014/main" id="{4A4A9E9D-D09C-B1EF-9019-C037BD849C43}"/>
              </a:ext>
            </a:extLst>
          </p:cNvPr>
          <p:cNvSpPr txBox="1"/>
          <p:nvPr/>
        </p:nvSpPr>
        <p:spPr>
          <a:xfrm>
            <a:off x="4138019" y="3931998"/>
            <a:ext cx="1234722" cy="3762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Du riz</a:t>
            </a:r>
            <a:endParaRPr lang="fr-FR" err="1">
              <a:solidFill>
                <a:schemeClr val="bg1"/>
              </a:solidFill>
            </a:endParaRPr>
          </a:p>
        </p:txBody>
      </p:sp>
      <p:sp>
        <p:nvSpPr>
          <p:cNvPr id="5" name="ZoneTexte 4">
            <a:extLst>
              <a:ext uri="{FF2B5EF4-FFF2-40B4-BE49-F238E27FC236}">
                <a16:creationId xmlns:a16="http://schemas.microsoft.com/office/drawing/2014/main" id="{E8504EC8-4217-2F51-3043-0B7D48E0754E}"/>
              </a:ext>
            </a:extLst>
          </p:cNvPr>
          <p:cNvSpPr txBox="1"/>
          <p:nvPr/>
        </p:nvSpPr>
        <p:spPr>
          <a:xfrm>
            <a:off x="1051277" y="3744148"/>
            <a:ext cx="1234722" cy="3762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Des poules</a:t>
            </a:r>
            <a:endParaRPr lang="fr-FR">
              <a:solidFill>
                <a:schemeClr val="bg1"/>
              </a:solidFill>
            </a:endParaRPr>
          </a:p>
        </p:txBody>
      </p:sp>
      <p:sp>
        <p:nvSpPr>
          <p:cNvPr id="6" name="ZoneTexte 5">
            <a:extLst>
              <a:ext uri="{FF2B5EF4-FFF2-40B4-BE49-F238E27FC236}">
                <a16:creationId xmlns:a16="http://schemas.microsoft.com/office/drawing/2014/main" id="{16B74CA4-DDBB-10C5-9BA0-8BF2BAD2E1B6}"/>
              </a:ext>
            </a:extLst>
          </p:cNvPr>
          <p:cNvSpPr txBox="1"/>
          <p:nvPr/>
        </p:nvSpPr>
        <p:spPr>
          <a:xfrm>
            <a:off x="7119055" y="3744148"/>
            <a:ext cx="1234722" cy="37629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Des vaches</a:t>
            </a:r>
            <a:endParaRPr lang="fr-FR">
              <a:solidFill>
                <a:schemeClr val="bg1"/>
              </a:solidFill>
            </a:endParaRPr>
          </a:p>
        </p:txBody>
      </p:sp>
      <p:sp>
        <p:nvSpPr>
          <p:cNvPr id="7" name="ZoneTexte 6">
            <a:extLst>
              <a:ext uri="{FF2B5EF4-FFF2-40B4-BE49-F238E27FC236}">
                <a16:creationId xmlns:a16="http://schemas.microsoft.com/office/drawing/2014/main" id="{4698D99A-DD92-0B3F-A943-EEC15D4B7D37}"/>
              </a:ext>
            </a:extLst>
          </p:cNvPr>
          <p:cNvSpPr txBox="1"/>
          <p:nvPr/>
        </p:nvSpPr>
        <p:spPr>
          <a:xfrm>
            <a:off x="7218047" y="6301724"/>
            <a:ext cx="123472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Du maïs</a:t>
            </a:r>
          </a:p>
        </p:txBody>
      </p:sp>
      <p:sp>
        <p:nvSpPr>
          <p:cNvPr id="8" name="ZoneTexte 7">
            <a:extLst>
              <a:ext uri="{FF2B5EF4-FFF2-40B4-BE49-F238E27FC236}">
                <a16:creationId xmlns:a16="http://schemas.microsoft.com/office/drawing/2014/main" id="{B42AD3C1-CAF0-285C-CD4B-FB42F7F80A8F}"/>
              </a:ext>
            </a:extLst>
          </p:cNvPr>
          <p:cNvSpPr txBox="1"/>
          <p:nvPr/>
        </p:nvSpPr>
        <p:spPr>
          <a:xfrm rot="-10800000" flipV="1">
            <a:off x="1032464" y="6272775"/>
            <a:ext cx="1582795"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De l'igname</a:t>
            </a:r>
            <a:endParaRPr lang="fr-FR">
              <a:solidFill>
                <a:schemeClr val="bg1"/>
              </a:solidFill>
            </a:endParaRPr>
          </a:p>
        </p:txBody>
      </p:sp>
      <p:sp>
        <p:nvSpPr>
          <p:cNvPr id="9" name="ZoneTexte 8">
            <a:extLst>
              <a:ext uri="{FF2B5EF4-FFF2-40B4-BE49-F238E27FC236}">
                <a16:creationId xmlns:a16="http://schemas.microsoft.com/office/drawing/2014/main" id="{2401B1CD-B963-BEF4-230B-BBFBF37BD2FD}"/>
              </a:ext>
            </a:extLst>
          </p:cNvPr>
          <p:cNvSpPr txBox="1"/>
          <p:nvPr/>
        </p:nvSpPr>
        <p:spPr>
          <a:xfrm>
            <a:off x="4136906" y="6350000"/>
            <a:ext cx="1234722" cy="369332"/>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solidFill>
                <a:cs typeface="Calibri"/>
              </a:rPr>
              <a:t>Du cacao</a:t>
            </a:r>
            <a:endParaRPr lang="fr-FR">
              <a:solidFill>
                <a:schemeClr val="bg1"/>
              </a:solidFill>
            </a:endParaRPr>
          </a:p>
        </p:txBody>
      </p:sp>
      <p:sp>
        <p:nvSpPr>
          <p:cNvPr id="12" name="ZoneTexte 11">
            <a:extLst>
              <a:ext uri="{FF2B5EF4-FFF2-40B4-BE49-F238E27FC236}">
                <a16:creationId xmlns:a16="http://schemas.microsoft.com/office/drawing/2014/main" id="{B40147A1-F6BB-19B4-0D03-7FD70E481884}"/>
              </a:ext>
            </a:extLst>
          </p:cNvPr>
          <p:cNvSpPr txBox="1"/>
          <p:nvPr/>
        </p:nvSpPr>
        <p:spPr>
          <a:xfrm>
            <a:off x="2634018" y="1474509"/>
            <a:ext cx="6508216" cy="369332"/>
          </a:xfrm>
          <a:prstGeom prst="rect">
            <a:avLst/>
          </a:prstGeom>
          <a:noFill/>
        </p:spPr>
        <p:txBody>
          <a:bodyPr wrap="square" lIns="91440" tIns="45720" rIns="91440" bIns="45720" rtlCol="0" anchor="t">
            <a:spAutoFit/>
          </a:bodyPr>
          <a:lstStyle/>
          <a:p>
            <a:pPr algn="ctr"/>
            <a:r>
              <a:rPr lang="fr-FR" b="1">
                <a:solidFill>
                  <a:schemeClr val="bg1"/>
                </a:solidFill>
                <a:latin typeface="Calibri"/>
                <a:cs typeface="Calibri"/>
              </a:rPr>
              <a:t>Te rappelles-tu ce que cultive la famille d’Aminata ?</a:t>
            </a:r>
            <a:r>
              <a:rPr lang="fr-FR">
                <a:solidFill>
                  <a:schemeClr val="bg1"/>
                </a:solidFill>
                <a:ea typeface="+mn-lt"/>
                <a:cs typeface="+mn-lt"/>
              </a:rPr>
              <a:t> </a:t>
            </a:r>
            <a:endParaRPr lang="fr-FR" b="1">
              <a:solidFill>
                <a:schemeClr val="bg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5776" y="404664"/>
            <a:ext cx="6840760" cy="1077218"/>
          </a:xfrm>
          <a:prstGeom prst="rect">
            <a:avLst/>
          </a:prstGeom>
          <a:noFill/>
        </p:spPr>
        <p:txBody>
          <a:bodyPr wrap="square" lIns="91440" tIns="45720" rIns="91440" bIns="45720" rtlCol="0" anchor="t">
            <a:spAutoFit/>
          </a:bodyPr>
          <a:lstStyle/>
          <a:p>
            <a:pPr algn="ctr"/>
            <a:r>
              <a:rPr lang="fr-FR" sz="3200" b="1">
                <a:solidFill>
                  <a:schemeClr val="bg1"/>
                </a:solidFill>
              </a:rPr>
              <a:t>Deux types d'agriculture</a:t>
            </a:r>
            <a:endParaRPr lang="fr-FR" sz="3200">
              <a:solidFill>
                <a:schemeClr val="bg1"/>
              </a:solidFill>
            </a:endParaRPr>
          </a:p>
          <a:p>
            <a:pPr algn="ctr"/>
            <a:endParaRPr lang="fr-FR" sz="3200" b="1">
              <a:solidFill>
                <a:schemeClr val="bg1"/>
              </a:solidFill>
              <a:cs typeface="Calibri"/>
            </a:endParaRPr>
          </a:p>
        </p:txBody>
      </p:sp>
      <p:pic>
        <p:nvPicPr>
          <p:cNvPr id="6" name="Image 5" descr="agriculture industrielle.PNG"/>
          <p:cNvPicPr>
            <a:picLocks noChangeAspect="1"/>
          </p:cNvPicPr>
          <p:nvPr/>
        </p:nvPicPr>
        <p:blipFill>
          <a:blip r:embed="rId2" cstate="print"/>
          <a:stretch>
            <a:fillRect/>
          </a:stretch>
        </p:blipFill>
        <p:spPr>
          <a:xfrm>
            <a:off x="288032" y="1844824"/>
            <a:ext cx="4176464" cy="2334669"/>
          </a:xfrm>
          <a:prstGeom prst="rect">
            <a:avLst/>
          </a:prstGeom>
          <a:ln w="38100">
            <a:noFill/>
          </a:ln>
        </p:spPr>
      </p:pic>
      <p:pic>
        <p:nvPicPr>
          <p:cNvPr id="7" name="Image 6" descr="agriculture familiale.PNG"/>
          <p:cNvPicPr>
            <a:picLocks noChangeAspect="1"/>
          </p:cNvPicPr>
          <p:nvPr/>
        </p:nvPicPr>
        <p:blipFill>
          <a:blip r:embed="rId3" cstate="print"/>
          <a:stretch>
            <a:fillRect/>
          </a:stretch>
        </p:blipFill>
        <p:spPr>
          <a:xfrm>
            <a:off x="3995936" y="3933056"/>
            <a:ext cx="4860032" cy="2719201"/>
          </a:xfrm>
          <a:prstGeom prst="rect">
            <a:avLst/>
          </a:prstGeom>
          <a:ln w="38100">
            <a:noFill/>
          </a:ln>
        </p:spPr>
      </p:pic>
      <p:sp>
        <p:nvSpPr>
          <p:cNvPr id="3" name="ZoneTexte 2">
            <a:extLst>
              <a:ext uri="{FF2B5EF4-FFF2-40B4-BE49-F238E27FC236}">
                <a16:creationId xmlns:a16="http://schemas.microsoft.com/office/drawing/2014/main" id="{BA05C243-5C51-E73D-CC79-EC54F173621B}"/>
              </a:ext>
            </a:extLst>
          </p:cNvPr>
          <p:cNvSpPr txBox="1"/>
          <p:nvPr/>
        </p:nvSpPr>
        <p:spPr>
          <a:xfrm>
            <a:off x="4305553" y="2097997"/>
            <a:ext cx="4545353" cy="646331"/>
          </a:xfrm>
          <a:prstGeom prst="rect">
            <a:avLst/>
          </a:prstGeom>
          <a:noFill/>
        </p:spPr>
        <p:txBody>
          <a:bodyPr wrap="square" lIns="91440" tIns="45720" rIns="91440" bIns="45720" rtlCol="0" anchor="t">
            <a:spAutoFit/>
          </a:bodyPr>
          <a:lstStyle/>
          <a:p>
            <a:pPr algn="ctr"/>
            <a:r>
              <a:rPr lang="fr-FR" b="1">
                <a:solidFill>
                  <a:schemeClr val="bg1"/>
                </a:solidFill>
              </a:rPr>
              <a:t>As-tu retenu le nom des deux types d’agriculture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30324" y="366805"/>
            <a:ext cx="6120680" cy="754694"/>
          </a:xfrm>
          <a:prstGeom prst="rect">
            <a:avLst/>
          </a:prstGeom>
          <a:noFill/>
        </p:spPr>
        <p:txBody>
          <a:bodyPr wrap="square" lIns="91440" tIns="45720" rIns="91440" bIns="45720" rtlCol="0" anchor="t">
            <a:spAutoFit/>
          </a:bodyPr>
          <a:lstStyle/>
          <a:p>
            <a:pPr algn="ctr">
              <a:lnSpc>
                <a:spcPct val="150000"/>
              </a:lnSpc>
            </a:pPr>
            <a:r>
              <a:rPr lang="fr-FR" sz="3200" b="1">
                <a:solidFill>
                  <a:schemeClr val="bg1"/>
                </a:solidFill>
              </a:rPr>
              <a:t>Deux types d'agriculture</a:t>
            </a:r>
            <a:endParaRPr lang="fr-FR">
              <a:cs typeface="Calibri" panose="020F0502020204030204"/>
            </a:endParaRPr>
          </a:p>
        </p:txBody>
      </p:sp>
      <p:pic>
        <p:nvPicPr>
          <p:cNvPr id="7" name="Image 6" descr="pesticides.PNG"/>
          <p:cNvPicPr>
            <a:picLocks noChangeAspect="1"/>
          </p:cNvPicPr>
          <p:nvPr/>
        </p:nvPicPr>
        <p:blipFill>
          <a:blip r:embed="rId2" cstate="print"/>
          <a:stretch>
            <a:fillRect/>
          </a:stretch>
        </p:blipFill>
        <p:spPr>
          <a:xfrm>
            <a:off x="6012160" y="2762806"/>
            <a:ext cx="2838844" cy="1584176"/>
          </a:xfrm>
          <a:prstGeom prst="rect">
            <a:avLst/>
          </a:prstGeom>
          <a:ln w="38100">
            <a:noFill/>
          </a:ln>
        </p:spPr>
      </p:pic>
      <p:pic>
        <p:nvPicPr>
          <p:cNvPr id="8" name="Image 7" descr="bouse de vache engrais.PNG"/>
          <p:cNvPicPr>
            <a:picLocks noChangeAspect="1"/>
          </p:cNvPicPr>
          <p:nvPr/>
        </p:nvPicPr>
        <p:blipFill>
          <a:blip r:embed="rId3" cstate="print"/>
          <a:stretch>
            <a:fillRect/>
          </a:stretch>
        </p:blipFill>
        <p:spPr>
          <a:xfrm>
            <a:off x="6228184" y="5085184"/>
            <a:ext cx="2613261" cy="1368152"/>
          </a:xfrm>
          <a:prstGeom prst="rect">
            <a:avLst/>
          </a:prstGeom>
          <a:ln w="38100">
            <a:noFill/>
          </a:ln>
        </p:spPr>
      </p:pic>
      <p:sp>
        <p:nvSpPr>
          <p:cNvPr id="3" name="ZoneTexte 2">
            <a:extLst>
              <a:ext uri="{FF2B5EF4-FFF2-40B4-BE49-F238E27FC236}">
                <a16:creationId xmlns:a16="http://schemas.microsoft.com/office/drawing/2014/main" id="{34560BE5-AA05-9A5A-3CEF-AD9D52B16582}"/>
              </a:ext>
            </a:extLst>
          </p:cNvPr>
          <p:cNvSpPr txBox="1"/>
          <p:nvPr/>
        </p:nvSpPr>
        <p:spPr>
          <a:xfrm>
            <a:off x="811213" y="1928435"/>
            <a:ext cx="7512976" cy="464871"/>
          </a:xfrm>
          <a:prstGeom prst="rect">
            <a:avLst/>
          </a:prstGeom>
          <a:noFill/>
        </p:spPr>
        <p:txBody>
          <a:bodyPr wrap="square" lIns="91440" tIns="45720" rIns="91440" bIns="45720" rtlCol="0" anchor="t">
            <a:spAutoFit/>
          </a:bodyPr>
          <a:lstStyle/>
          <a:p>
            <a:pPr algn="ctr">
              <a:lnSpc>
                <a:spcPct val="150000"/>
              </a:lnSpc>
            </a:pPr>
            <a:r>
              <a:rPr lang="fr-FR" b="1">
                <a:solidFill>
                  <a:schemeClr val="bg1"/>
                </a:solidFill>
              </a:rPr>
              <a:t>Quelles sont les différences entre la ferme d’Aminata et celle de ses voisins ?</a:t>
            </a:r>
            <a:endParaRPr lang="fr-FR"/>
          </a:p>
        </p:txBody>
      </p:sp>
      <p:sp>
        <p:nvSpPr>
          <p:cNvPr id="4" name="ZoneTexte 3">
            <a:extLst>
              <a:ext uri="{FF2B5EF4-FFF2-40B4-BE49-F238E27FC236}">
                <a16:creationId xmlns:a16="http://schemas.microsoft.com/office/drawing/2014/main" id="{F322EDA8-6D00-C2F0-4544-D821AE05DACC}"/>
              </a:ext>
            </a:extLst>
          </p:cNvPr>
          <p:cNvSpPr txBox="1"/>
          <p:nvPr/>
        </p:nvSpPr>
        <p:spPr>
          <a:xfrm>
            <a:off x="312621" y="3602953"/>
            <a:ext cx="5283421" cy="880369"/>
          </a:xfrm>
          <a:prstGeom prst="rect">
            <a:avLst/>
          </a:prstGeom>
          <a:noFill/>
        </p:spPr>
        <p:txBody>
          <a:bodyPr wrap="square" lIns="91440" tIns="45720" rIns="91440" bIns="45720" rtlCol="0" anchor="t">
            <a:spAutoFit/>
          </a:bodyPr>
          <a:lstStyle/>
          <a:p>
            <a:pPr>
              <a:lnSpc>
                <a:spcPct val="150000"/>
              </a:lnSpc>
            </a:pPr>
            <a:r>
              <a:rPr lang="fr-FR">
                <a:solidFill>
                  <a:schemeClr val="bg1"/>
                </a:solidFill>
              </a:rPr>
              <a:t>Ils utilisent des produits chimiques dangereux contre les insectes et pour leur engrais</a:t>
            </a:r>
            <a:endParaRPr lang="fr-FR">
              <a:solidFill>
                <a:schemeClr val="bg1"/>
              </a:solidFill>
              <a:cs typeface="Calibri"/>
            </a:endParaRPr>
          </a:p>
        </p:txBody>
      </p:sp>
      <p:sp>
        <p:nvSpPr>
          <p:cNvPr id="6" name="ZoneTexte 5">
            <a:extLst>
              <a:ext uri="{FF2B5EF4-FFF2-40B4-BE49-F238E27FC236}">
                <a16:creationId xmlns:a16="http://schemas.microsoft.com/office/drawing/2014/main" id="{DBBB34EB-290C-68E5-CC0E-20E79686054D}"/>
              </a:ext>
            </a:extLst>
          </p:cNvPr>
          <p:cNvSpPr txBox="1"/>
          <p:nvPr/>
        </p:nvSpPr>
        <p:spPr>
          <a:xfrm>
            <a:off x="312620" y="2718657"/>
            <a:ext cx="5490384" cy="880369"/>
          </a:xfrm>
          <a:prstGeom prst="rect">
            <a:avLst/>
          </a:prstGeom>
          <a:noFill/>
        </p:spPr>
        <p:txBody>
          <a:bodyPr wrap="square" lIns="91440" tIns="45720" rIns="91440" bIns="45720" rtlCol="0" anchor="t">
            <a:spAutoFit/>
          </a:bodyPr>
          <a:lstStyle/>
          <a:p>
            <a:pPr>
              <a:lnSpc>
                <a:spcPct val="150000"/>
              </a:lnSpc>
            </a:pPr>
            <a:r>
              <a:rPr lang="fr-FR">
                <a:solidFill>
                  <a:schemeClr val="bg1"/>
                </a:solidFill>
              </a:rPr>
              <a:t>Les voisins utilisent de grosses machines qui rejettent de la fumée.</a:t>
            </a:r>
            <a:endParaRPr lang="fr-FR">
              <a:solidFill>
                <a:schemeClr val="bg1"/>
              </a:solidFill>
              <a:cs typeface="Calibri"/>
            </a:endParaRPr>
          </a:p>
        </p:txBody>
      </p:sp>
      <p:sp>
        <p:nvSpPr>
          <p:cNvPr id="9" name="ZoneTexte 8">
            <a:extLst>
              <a:ext uri="{FF2B5EF4-FFF2-40B4-BE49-F238E27FC236}">
                <a16:creationId xmlns:a16="http://schemas.microsoft.com/office/drawing/2014/main" id="{5EBA0BFA-43D9-C159-60AD-658C524D2E26}"/>
              </a:ext>
            </a:extLst>
          </p:cNvPr>
          <p:cNvSpPr txBox="1"/>
          <p:nvPr/>
        </p:nvSpPr>
        <p:spPr>
          <a:xfrm>
            <a:off x="340842" y="4816509"/>
            <a:ext cx="5518606" cy="880369"/>
          </a:xfrm>
          <a:prstGeom prst="rect">
            <a:avLst/>
          </a:prstGeom>
          <a:noFill/>
        </p:spPr>
        <p:txBody>
          <a:bodyPr wrap="square" lIns="91440" tIns="45720" rIns="91440" bIns="45720" rtlCol="0" anchor="t">
            <a:spAutoFit/>
          </a:bodyPr>
          <a:lstStyle/>
          <a:p>
            <a:pPr>
              <a:lnSpc>
                <a:spcPct val="150000"/>
              </a:lnSpc>
            </a:pPr>
            <a:r>
              <a:rPr lang="fr-FR">
                <a:solidFill>
                  <a:schemeClr val="bg1"/>
                </a:solidFill>
              </a:rPr>
              <a:t>La ferme d’Aminata utilise des engrais naturels comme la bouse de vache ou le compost</a:t>
            </a:r>
            <a:endParaRPr lang="fr-FR">
              <a:solidFill>
                <a:schemeClr val="bg1"/>
              </a:solidFill>
              <a:cs typeface="Calibri"/>
            </a:endParaRPr>
          </a:p>
        </p:txBody>
      </p:sp>
      <p:sp>
        <p:nvSpPr>
          <p:cNvPr id="10" name="ZoneTexte 9">
            <a:extLst>
              <a:ext uri="{FF2B5EF4-FFF2-40B4-BE49-F238E27FC236}">
                <a16:creationId xmlns:a16="http://schemas.microsoft.com/office/drawing/2014/main" id="{D0C32689-55F8-E276-F6FD-7B65A38C6101}"/>
              </a:ext>
            </a:extLst>
          </p:cNvPr>
          <p:cNvSpPr txBox="1"/>
          <p:nvPr/>
        </p:nvSpPr>
        <p:spPr>
          <a:xfrm>
            <a:off x="340549" y="5683956"/>
            <a:ext cx="5452533" cy="880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fr-FR">
                <a:solidFill>
                  <a:schemeClr val="bg1"/>
                </a:solidFill>
                <a:cs typeface="Calibri"/>
              </a:rPr>
              <a:t>Dans sa ferme, il y a peu de pesticides car peu d’attaques par les insectes.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engrais-chimique-4785812.jpg"/>
          <p:cNvPicPr>
            <a:picLocks noChangeAspect="1"/>
          </p:cNvPicPr>
          <p:nvPr/>
        </p:nvPicPr>
        <p:blipFill rotWithShape="1">
          <a:blip r:embed="rId2" cstate="print"/>
          <a:srcRect l="106" r="9494" b="213"/>
          <a:stretch/>
        </p:blipFill>
        <p:spPr>
          <a:xfrm>
            <a:off x="228898" y="2399047"/>
            <a:ext cx="2523213" cy="1871119"/>
          </a:xfrm>
          <a:prstGeom prst="rect">
            <a:avLst/>
          </a:prstGeom>
          <a:ln w="28575">
            <a:noFill/>
          </a:ln>
        </p:spPr>
      </p:pic>
      <p:pic>
        <p:nvPicPr>
          <p:cNvPr id="4" name="Image 3" descr="Pesticide-Sign-NHE-27307_1000.gif"/>
          <p:cNvPicPr>
            <a:picLocks noChangeAspect="1"/>
          </p:cNvPicPr>
          <p:nvPr/>
        </p:nvPicPr>
        <p:blipFill>
          <a:blip r:embed="rId3" cstate="print"/>
          <a:stretch>
            <a:fillRect/>
          </a:stretch>
        </p:blipFill>
        <p:spPr>
          <a:xfrm>
            <a:off x="408311" y="4424332"/>
            <a:ext cx="2291251" cy="2291251"/>
          </a:xfrm>
          <a:prstGeom prst="rect">
            <a:avLst/>
          </a:prstGeom>
          <a:ln w="28575">
            <a:noFill/>
          </a:ln>
        </p:spPr>
      </p:pic>
      <p:sp>
        <p:nvSpPr>
          <p:cNvPr id="5" name="ZoneTexte 4"/>
          <p:cNvSpPr txBox="1"/>
          <p:nvPr/>
        </p:nvSpPr>
        <p:spPr>
          <a:xfrm>
            <a:off x="2285441" y="550141"/>
            <a:ext cx="6660232" cy="584775"/>
          </a:xfrm>
          <a:prstGeom prst="rect">
            <a:avLst/>
          </a:prstGeom>
          <a:noFill/>
        </p:spPr>
        <p:txBody>
          <a:bodyPr wrap="square" lIns="91440" tIns="45720" rIns="91440" bIns="45720" rtlCol="0" anchor="t">
            <a:spAutoFit/>
          </a:bodyPr>
          <a:lstStyle/>
          <a:p>
            <a:pPr algn="ctr"/>
            <a:r>
              <a:rPr lang="fr-FR" sz="3200" b="1">
                <a:solidFill>
                  <a:schemeClr val="bg1"/>
                </a:solidFill>
              </a:rPr>
              <a:t>L'agriculture industrielle</a:t>
            </a:r>
            <a:endParaRPr lang="fr-FR" sz="3200" b="1">
              <a:solidFill>
                <a:schemeClr val="bg1"/>
              </a:solidFill>
              <a:cs typeface="Calibri"/>
            </a:endParaRPr>
          </a:p>
        </p:txBody>
      </p:sp>
      <p:sp>
        <p:nvSpPr>
          <p:cNvPr id="6" name="ZoneTexte 5"/>
          <p:cNvSpPr txBox="1"/>
          <p:nvPr/>
        </p:nvSpPr>
        <p:spPr>
          <a:xfrm>
            <a:off x="3153221" y="2394492"/>
            <a:ext cx="5525320" cy="1754326"/>
          </a:xfrm>
          <a:prstGeom prst="rect">
            <a:avLst/>
          </a:prstGeom>
          <a:noFill/>
        </p:spPr>
        <p:txBody>
          <a:bodyPr wrap="square" lIns="91440" tIns="45720" rIns="91440" bIns="45720" rtlCol="0" anchor="ctr">
            <a:spAutoFit/>
          </a:bodyPr>
          <a:lstStyle/>
          <a:p>
            <a:r>
              <a:rPr lang="fr-FR" b="1" dirty="0">
                <a:solidFill>
                  <a:schemeClr val="bg1"/>
                </a:solidFill>
              </a:rPr>
              <a:t>Engrais chimiques</a:t>
            </a:r>
            <a:endParaRPr lang="fr-FR" b="1" dirty="0">
              <a:solidFill>
                <a:schemeClr val="bg1"/>
              </a:solidFill>
              <a:cs typeface="Calibri" panose="020F0502020204030204"/>
            </a:endParaRPr>
          </a:p>
          <a:p>
            <a:endParaRPr lang="fr-FR">
              <a:solidFill>
                <a:schemeClr val="bg1"/>
              </a:solidFill>
              <a:cs typeface="Calibri" panose="020F0502020204030204"/>
            </a:endParaRPr>
          </a:p>
          <a:p>
            <a:r>
              <a:rPr lang="fr-FR" dirty="0">
                <a:solidFill>
                  <a:schemeClr val="bg1"/>
                </a:solidFill>
              </a:rPr>
              <a:t>Permettent aux plantes de pousser plus vite et d’être plus grosses</a:t>
            </a:r>
            <a:endParaRPr lang="fr-FR" dirty="0">
              <a:solidFill>
                <a:schemeClr val="bg1"/>
              </a:solidFill>
              <a:cs typeface="Calibri"/>
            </a:endParaRPr>
          </a:p>
          <a:p>
            <a:endParaRPr lang="fr-FR">
              <a:solidFill>
                <a:schemeClr val="bg1"/>
              </a:solidFill>
            </a:endParaRPr>
          </a:p>
          <a:p>
            <a:r>
              <a:rPr lang="fr-FR" dirty="0">
                <a:solidFill>
                  <a:schemeClr val="bg1"/>
                </a:solidFill>
              </a:rPr>
              <a:t>Risques : Polluent la terre et l’eau</a:t>
            </a:r>
            <a:endParaRPr lang="fr-FR" dirty="0">
              <a:solidFill>
                <a:schemeClr val="bg1"/>
              </a:solidFill>
              <a:cs typeface="Calibri"/>
            </a:endParaRPr>
          </a:p>
        </p:txBody>
      </p:sp>
      <p:sp>
        <p:nvSpPr>
          <p:cNvPr id="7" name="ZoneTexte 6"/>
          <p:cNvSpPr txBox="1"/>
          <p:nvPr/>
        </p:nvSpPr>
        <p:spPr>
          <a:xfrm>
            <a:off x="3189458" y="4762997"/>
            <a:ext cx="5814045" cy="1754326"/>
          </a:xfrm>
          <a:prstGeom prst="rect">
            <a:avLst/>
          </a:prstGeom>
          <a:noFill/>
        </p:spPr>
        <p:txBody>
          <a:bodyPr wrap="square" lIns="91440" tIns="45720" rIns="91440" bIns="45720" rtlCol="0" anchor="t">
            <a:spAutoFit/>
          </a:bodyPr>
          <a:lstStyle/>
          <a:p>
            <a:r>
              <a:rPr lang="fr-FR" b="1" dirty="0">
                <a:solidFill>
                  <a:schemeClr val="bg1"/>
                </a:solidFill>
              </a:rPr>
              <a:t>Pesticides</a:t>
            </a:r>
            <a:endParaRPr lang="fr-FR" b="1" dirty="0">
              <a:solidFill>
                <a:schemeClr val="bg1"/>
              </a:solidFill>
              <a:cs typeface="Calibri"/>
            </a:endParaRPr>
          </a:p>
          <a:p>
            <a:endParaRPr lang="fr-FR">
              <a:solidFill>
                <a:schemeClr val="bg1"/>
              </a:solidFill>
              <a:cs typeface="Calibri"/>
            </a:endParaRPr>
          </a:p>
          <a:p>
            <a:r>
              <a:rPr lang="fr-FR" dirty="0">
                <a:solidFill>
                  <a:schemeClr val="bg1"/>
                </a:solidFill>
              </a:rPr>
              <a:t>Tuent les insectes qui attaquent les plantes</a:t>
            </a:r>
            <a:endParaRPr lang="fr-FR" dirty="0">
              <a:solidFill>
                <a:schemeClr val="bg1"/>
              </a:solidFill>
              <a:cs typeface="Calibri"/>
            </a:endParaRPr>
          </a:p>
          <a:p>
            <a:endParaRPr lang="fr-FR">
              <a:solidFill>
                <a:schemeClr val="bg1"/>
              </a:solidFill>
              <a:cs typeface="Calibri"/>
            </a:endParaRPr>
          </a:p>
          <a:p>
            <a:r>
              <a:rPr lang="fr-FR" dirty="0">
                <a:solidFill>
                  <a:schemeClr val="bg1"/>
                </a:solidFill>
              </a:rPr>
              <a:t>Risques : Polluent la terre et l'eau et ils sont dangereux pour la santé </a:t>
            </a:r>
            <a:endParaRPr lang="fr-FR" dirty="0">
              <a:solidFill>
                <a:schemeClr val="bg1"/>
              </a:solidFill>
              <a:cs typeface="Calibri"/>
            </a:endParaRPr>
          </a:p>
        </p:txBody>
      </p:sp>
      <p:sp>
        <p:nvSpPr>
          <p:cNvPr id="2" name="ZoneTexte 1">
            <a:extLst>
              <a:ext uri="{FF2B5EF4-FFF2-40B4-BE49-F238E27FC236}">
                <a16:creationId xmlns:a16="http://schemas.microsoft.com/office/drawing/2014/main" id="{F814AF6E-6E5C-2651-9228-51A46F12EDDF}"/>
              </a:ext>
            </a:extLst>
          </p:cNvPr>
          <p:cNvSpPr txBox="1"/>
          <p:nvPr/>
        </p:nvSpPr>
        <p:spPr>
          <a:xfrm>
            <a:off x="2548849" y="1622585"/>
            <a:ext cx="6660232" cy="369332"/>
          </a:xfrm>
          <a:prstGeom prst="rect">
            <a:avLst/>
          </a:prstGeom>
          <a:noFill/>
        </p:spPr>
        <p:txBody>
          <a:bodyPr wrap="square" lIns="91440" tIns="45720" rIns="91440" bIns="45720" rtlCol="0" anchor="t">
            <a:spAutoFit/>
          </a:bodyPr>
          <a:lstStyle/>
          <a:p>
            <a:pPr algn="ctr"/>
            <a:r>
              <a:rPr lang="fr-FR" b="1">
                <a:solidFill>
                  <a:schemeClr val="bg1"/>
                </a:solidFill>
              </a:rPr>
              <a:t>Pourquoi utiliser des engrais chimiques et des pesticides ?</a:t>
            </a:r>
            <a:endParaRPr lang="fr-FR">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08942" y="304284"/>
            <a:ext cx="6840760" cy="584775"/>
          </a:xfrm>
          <a:prstGeom prst="rect">
            <a:avLst/>
          </a:prstGeom>
          <a:noFill/>
        </p:spPr>
        <p:txBody>
          <a:bodyPr wrap="square" lIns="91440" tIns="45720" rIns="91440" bIns="45720" rtlCol="0" anchor="t">
            <a:spAutoFit/>
          </a:bodyPr>
          <a:lstStyle/>
          <a:p>
            <a:pPr algn="ctr"/>
            <a:r>
              <a:rPr lang="fr-FR" sz="3200" b="1">
                <a:solidFill>
                  <a:schemeClr val="bg1"/>
                </a:solidFill>
              </a:rPr>
              <a:t>L'agriculture familiale</a:t>
            </a:r>
            <a:endParaRPr lang="fr-FR" sz="3200" b="1">
              <a:solidFill>
                <a:schemeClr val="bg1"/>
              </a:solidFill>
              <a:cs typeface="Calibri"/>
            </a:endParaRPr>
          </a:p>
        </p:txBody>
      </p:sp>
      <p:pic>
        <p:nvPicPr>
          <p:cNvPr id="4" name="Image 3" descr="femmes versant du compost sur la paille.PNG"/>
          <p:cNvPicPr>
            <a:picLocks noChangeAspect="1"/>
          </p:cNvPicPr>
          <p:nvPr/>
        </p:nvPicPr>
        <p:blipFill>
          <a:blip r:embed="rId3"/>
          <a:stretch>
            <a:fillRect/>
          </a:stretch>
        </p:blipFill>
        <p:spPr>
          <a:xfrm>
            <a:off x="373366" y="1795622"/>
            <a:ext cx="3135598" cy="1937327"/>
          </a:xfrm>
          <a:prstGeom prst="rect">
            <a:avLst/>
          </a:prstGeom>
        </p:spPr>
      </p:pic>
      <p:pic>
        <p:nvPicPr>
          <p:cNvPr id="5" name="Image 4" descr="arrosage du compost.PNG"/>
          <p:cNvPicPr>
            <a:picLocks noChangeAspect="1"/>
          </p:cNvPicPr>
          <p:nvPr/>
        </p:nvPicPr>
        <p:blipFill rotWithShape="1">
          <a:blip r:embed="rId4"/>
          <a:srcRect l="7000" r="5250"/>
          <a:stretch/>
        </p:blipFill>
        <p:spPr>
          <a:xfrm>
            <a:off x="5437480" y="4554065"/>
            <a:ext cx="3295601" cy="1599858"/>
          </a:xfrm>
          <a:prstGeom prst="rect">
            <a:avLst/>
          </a:prstGeom>
        </p:spPr>
      </p:pic>
      <p:pic>
        <p:nvPicPr>
          <p:cNvPr id="6" name="Image 5" descr="femmes disposant des cendres sur le compost.PNG"/>
          <p:cNvPicPr>
            <a:picLocks noChangeAspect="1"/>
          </p:cNvPicPr>
          <p:nvPr/>
        </p:nvPicPr>
        <p:blipFill rotWithShape="1">
          <a:blip r:embed="rId5" cstate="print"/>
          <a:srcRect r="9719" b="3488"/>
          <a:stretch/>
        </p:blipFill>
        <p:spPr>
          <a:xfrm>
            <a:off x="5299028" y="1893536"/>
            <a:ext cx="3382399" cy="1596281"/>
          </a:xfrm>
          <a:prstGeom prst="rect">
            <a:avLst/>
          </a:prstGeom>
        </p:spPr>
      </p:pic>
      <p:sp>
        <p:nvSpPr>
          <p:cNvPr id="17" name="ZoneTexte 16">
            <a:extLst>
              <a:ext uri="{FF2B5EF4-FFF2-40B4-BE49-F238E27FC236}">
                <a16:creationId xmlns:a16="http://schemas.microsoft.com/office/drawing/2014/main" id="{DD932CB3-C117-6B0B-7A17-3D65B71C34B5}"/>
              </a:ext>
            </a:extLst>
          </p:cNvPr>
          <p:cNvSpPr txBox="1"/>
          <p:nvPr/>
        </p:nvSpPr>
        <p:spPr>
          <a:xfrm>
            <a:off x="2631237" y="991025"/>
            <a:ext cx="6840760" cy="646331"/>
          </a:xfrm>
          <a:prstGeom prst="rect">
            <a:avLst/>
          </a:prstGeom>
          <a:noFill/>
        </p:spPr>
        <p:txBody>
          <a:bodyPr wrap="square" lIns="91440" tIns="45720" rIns="91440" bIns="45720" rtlCol="0" anchor="t">
            <a:spAutoFit/>
          </a:bodyPr>
          <a:lstStyle/>
          <a:p>
            <a:pPr algn="ctr"/>
            <a:r>
              <a:rPr lang="fr-FR" b="1">
                <a:solidFill>
                  <a:schemeClr val="bg1"/>
                </a:solidFill>
              </a:rPr>
              <a:t>As-tu compris comment travaillait la famille d’Aminata ? </a:t>
            </a:r>
            <a:endParaRPr lang="fr-FR" b="1">
              <a:solidFill>
                <a:schemeClr val="bg1"/>
              </a:solidFill>
              <a:ea typeface="Calibri" panose="020F0502020204030204"/>
              <a:cs typeface="Calibri"/>
            </a:endParaRPr>
          </a:p>
          <a:p>
            <a:pPr algn="ctr"/>
            <a:r>
              <a:rPr lang="fr-FR" b="1">
                <a:solidFill>
                  <a:schemeClr val="bg1"/>
                </a:solidFill>
                <a:ea typeface="Calibri" panose="020F0502020204030204"/>
                <a:cs typeface="Calibri"/>
              </a:rPr>
              <a:t>Et quelle technique elle utilise ? </a:t>
            </a:r>
          </a:p>
        </p:txBody>
      </p:sp>
      <p:sp>
        <p:nvSpPr>
          <p:cNvPr id="21" name="Flèche : droite 20">
            <a:extLst>
              <a:ext uri="{FF2B5EF4-FFF2-40B4-BE49-F238E27FC236}">
                <a16:creationId xmlns:a16="http://schemas.microsoft.com/office/drawing/2014/main" id="{73518D61-6E4A-7326-C2F1-42B3DFE5952D}"/>
              </a:ext>
            </a:extLst>
          </p:cNvPr>
          <p:cNvSpPr/>
          <p:nvPr/>
        </p:nvSpPr>
        <p:spPr>
          <a:xfrm>
            <a:off x="3941703" y="2690518"/>
            <a:ext cx="940740" cy="404518"/>
          </a:xfrm>
          <a:prstGeom prst="rightArrow">
            <a:avLst/>
          </a:prstGeom>
          <a:solidFill>
            <a:srgbClr val="6CD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2002358D-DCFE-A0B8-BED7-DEA2A8B739A1}"/>
              </a:ext>
            </a:extLst>
          </p:cNvPr>
          <p:cNvSpPr/>
          <p:nvPr/>
        </p:nvSpPr>
        <p:spPr>
          <a:xfrm rot="10800000">
            <a:off x="4016962" y="5456296"/>
            <a:ext cx="940740" cy="404518"/>
          </a:xfrm>
          <a:prstGeom prst="rightArrow">
            <a:avLst/>
          </a:prstGeom>
          <a:solidFill>
            <a:srgbClr val="6CD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07F76FCC-20C3-E938-DE0D-7442444A16C3}"/>
              </a:ext>
            </a:extLst>
          </p:cNvPr>
          <p:cNvSpPr/>
          <p:nvPr/>
        </p:nvSpPr>
        <p:spPr>
          <a:xfrm>
            <a:off x="6912092" y="4049888"/>
            <a:ext cx="489185" cy="376297"/>
          </a:xfrm>
          <a:prstGeom prst="downArrow">
            <a:avLst/>
          </a:prstGeom>
          <a:solidFill>
            <a:srgbClr val="6CD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FB11E150-6D26-4473-07E7-01E5E75E0C70}"/>
              </a:ext>
            </a:extLst>
          </p:cNvPr>
          <p:cNvSpPr txBox="1"/>
          <p:nvPr/>
        </p:nvSpPr>
        <p:spPr>
          <a:xfrm>
            <a:off x="288794" y="3728580"/>
            <a:ext cx="3294167" cy="646331"/>
          </a:xfrm>
          <a:prstGeom prst="rect">
            <a:avLst/>
          </a:prstGeom>
          <a:noFill/>
        </p:spPr>
        <p:txBody>
          <a:bodyPr wrap="square" lIns="91440" tIns="45720" rIns="91440" bIns="45720" rtlCol="0" anchor="t">
            <a:spAutoFit/>
          </a:bodyPr>
          <a:lstStyle/>
          <a:p>
            <a:pPr algn="ctr"/>
            <a:r>
              <a:rPr lang="fr-FR">
                <a:solidFill>
                  <a:schemeClr val="bg1"/>
                </a:solidFill>
              </a:rPr>
              <a:t>Préparation du compost (débris de végétaux et bouses)</a:t>
            </a:r>
            <a:endParaRPr lang="fr-FR">
              <a:solidFill>
                <a:schemeClr val="bg1"/>
              </a:solidFill>
              <a:ea typeface="Calibri"/>
              <a:cs typeface="Calibri"/>
            </a:endParaRPr>
          </a:p>
        </p:txBody>
      </p:sp>
      <p:sp>
        <p:nvSpPr>
          <p:cNvPr id="8" name="ZoneTexte 7">
            <a:extLst>
              <a:ext uri="{FF2B5EF4-FFF2-40B4-BE49-F238E27FC236}">
                <a16:creationId xmlns:a16="http://schemas.microsoft.com/office/drawing/2014/main" id="{AA377B42-71FC-A0BE-EABA-234CD2F528B0}"/>
              </a:ext>
            </a:extLst>
          </p:cNvPr>
          <p:cNvSpPr txBox="1"/>
          <p:nvPr/>
        </p:nvSpPr>
        <p:spPr>
          <a:xfrm>
            <a:off x="5434646" y="3493395"/>
            <a:ext cx="3294167" cy="369332"/>
          </a:xfrm>
          <a:prstGeom prst="rect">
            <a:avLst/>
          </a:prstGeom>
          <a:noFill/>
        </p:spPr>
        <p:txBody>
          <a:bodyPr wrap="square" lIns="91440" tIns="45720" rIns="91440" bIns="45720" rtlCol="0" anchor="t">
            <a:spAutoFit/>
          </a:bodyPr>
          <a:lstStyle/>
          <a:p>
            <a:pPr algn="ctr"/>
            <a:r>
              <a:rPr lang="fr-FR">
                <a:solidFill>
                  <a:schemeClr val="bg1"/>
                </a:solidFill>
              </a:rPr>
              <a:t>Ajout de cendres</a:t>
            </a:r>
            <a:endParaRPr lang="fr-FR"/>
          </a:p>
        </p:txBody>
      </p:sp>
      <p:sp>
        <p:nvSpPr>
          <p:cNvPr id="9" name="ZoneTexte 8">
            <a:extLst>
              <a:ext uri="{FF2B5EF4-FFF2-40B4-BE49-F238E27FC236}">
                <a16:creationId xmlns:a16="http://schemas.microsoft.com/office/drawing/2014/main" id="{5BE15676-7DE8-B3A5-D89D-0E2E7D360448}"/>
              </a:ext>
            </a:extLst>
          </p:cNvPr>
          <p:cNvSpPr txBox="1"/>
          <p:nvPr/>
        </p:nvSpPr>
        <p:spPr>
          <a:xfrm>
            <a:off x="5509905" y="6334431"/>
            <a:ext cx="3294167" cy="369332"/>
          </a:xfrm>
          <a:prstGeom prst="rect">
            <a:avLst/>
          </a:prstGeom>
          <a:noFill/>
        </p:spPr>
        <p:txBody>
          <a:bodyPr wrap="square" lIns="91440" tIns="45720" rIns="91440" bIns="45720" rtlCol="0" anchor="t">
            <a:spAutoFit/>
          </a:bodyPr>
          <a:lstStyle/>
          <a:p>
            <a:pPr algn="ctr"/>
            <a:r>
              <a:rPr lang="fr-FR">
                <a:solidFill>
                  <a:schemeClr val="bg1"/>
                </a:solidFill>
              </a:rPr>
              <a:t>Arrosage</a:t>
            </a:r>
          </a:p>
        </p:txBody>
      </p:sp>
      <p:pic>
        <p:nvPicPr>
          <p:cNvPr id="10" name="Image 9" descr="recouvrir le compost.PNG">
            <a:extLst>
              <a:ext uri="{FF2B5EF4-FFF2-40B4-BE49-F238E27FC236}">
                <a16:creationId xmlns:a16="http://schemas.microsoft.com/office/drawing/2014/main" id="{93E0ED58-2298-7928-5C3A-CAF76B6ABAD5}"/>
              </a:ext>
            </a:extLst>
          </p:cNvPr>
          <p:cNvPicPr>
            <a:picLocks noChangeAspect="1"/>
          </p:cNvPicPr>
          <p:nvPr/>
        </p:nvPicPr>
        <p:blipFill>
          <a:blip r:embed="rId6"/>
          <a:stretch>
            <a:fillRect/>
          </a:stretch>
        </p:blipFill>
        <p:spPr>
          <a:xfrm>
            <a:off x="481659" y="4554626"/>
            <a:ext cx="2893718" cy="1775120"/>
          </a:xfrm>
          <a:prstGeom prst="rect">
            <a:avLst/>
          </a:prstGeom>
        </p:spPr>
      </p:pic>
      <p:sp>
        <p:nvSpPr>
          <p:cNvPr id="12" name="ZoneTexte 11">
            <a:extLst>
              <a:ext uri="{FF2B5EF4-FFF2-40B4-BE49-F238E27FC236}">
                <a16:creationId xmlns:a16="http://schemas.microsoft.com/office/drawing/2014/main" id="{C6218453-702B-64CB-1BEB-397E5C86BF6E}"/>
              </a:ext>
            </a:extLst>
          </p:cNvPr>
          <p:cNvSpPr txBox="1"/>
          <p:nvPr/>
        </p:nvSpPr>
        <p:spPr>
          <a:xfrm>
            <a:off x="288793" y="6334431"/>
            <a:ext cx="3294167" cy="369332"/>
          </a:xfrm>
          <a:prstGeom prst="rect">
            <a:avLst/>
          </a:prstGeom>
          <a:noFill/>
        </p:spPr>
        <p:txBody>
          <a:bodyPr wrap="square" lIns="91440" tIns="45720" rIns="91440" bIns="45720" rtlCol="0" anchor="t">
            <a:spAutoFit/>
          </a:bodyPr>
          <a:lstStyle/>
          <a:p>
            <a:pPr algn="ctr"/>
            <a:r>
              <a:rPr lang="fr-FR">
                <a:solidFill>
                  <a:schemeClr val="bg1"/>
                </a:solidFill>
              </a:rPr>
              <a:t>Couverture de la fausse et repos</a:t>
            </a:r>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7" grpId="0"/>
      <p:bldP spid="8" grpId="0"/>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disposer le compost dans les trous.PNG">
            <a:extLst>
              <a:ext uri="{FF2B5EF4-FFF2-40B4-BE49-F238E27FC236}">
                <a16:creationId xmlns:a16="http://schemas.microsoft.com/office/drawing/2014/main" id="{F03DDD8C-CBCC-CEB2-C1FE-C649A8AF23F9}"/>
              </a:ext>
            </a:extLst>
          </p:cNvPr>
          <p:cNvPicPr>
            <a:picLocks noChangeAspect="1"/>
          </p:cNvPicPr>
          <p:nvPr/>
        </p:nvPicPr>
        <p:blipFill rotWithShape="1">
          <a:blip r:embed="rId2"/>
          <a:srcRect r="-301" b="4976"/>
          <a:stretch/>
        </p:blipFill>
        <p:spPr>
          <a:xfrm>
            <a:off x="369359" y="2618906"/>
            <a:ext cx="3579297" cy="2178885"/>
          </a:xfrm>
          <a:prstGeom prst="rect">
            <a:avLst/>
          </a:prstGeom>
        </p:spPr>
      </p:pic>
      <p:pic>
        <p:nvPicPr>
          <p:cNvPr id="5" name="Image 4" descr="Une image contenant extérieur, ciel, herbe, terrain&#10;&#10;Description générée automatiquement">
            <a:extLst>
              <a:ext uri="{FF2B5EF4-FFF2-40B4-BE49-F238E27FC236}">
                <a16:creationId xmlns:a16="http://schemas.microsoft.com/office/drawing/2014/main" id="{3F2699FE-BBB6-1473-32AB-AB0682D94452}"/>
              </a:ext>
            </a:extLst>
          </p:cNvPr>
          <p:cNvPicPr>
            <a:picLocks noChangeAspect="1"/>
          </p:cNvPicPr>
          <p:nvPr/>
        </p:nvPicPr>
        <p:blipFill rotWithShape="1">
          <a:blip r:embed="rId3"/>
          <a:srcRect l="10769" t="168" r="-266" b="461"/>
          <a:stretch/>
        </p:blipFill>
        <p:spPr>
          <a:xfrm>
            <a:off x="5312297" y="2623515"/>
            <a:ext cx="3396493" cy="2103587"/>
          </a:xfrm>
          <a:prstGeom prst="rect">
            <a:avLst/>
          </a:prstGeom>
        </p:spPr>
      </p:pic>
      <p:sp>
        <p:nvSpPr>
          <p:cNvPr id="7" name="Flèche : droite 6">
            <a:extLst>
              <a:ext uri="{FF2B5EF4-FFF2-40B4-BE49-F238E27FC236}">
                <a16:creationId xmlns:a16="http://schemas.microsoft.com/office/drawing/2014/main" id="{82BF4A9D-CF24-D67E-D62D-4234476953B8}"/>
              </a:ext>
            </a:extLst>
          </p:cNvPr>
          <p:cNvSpPr/>
          <p:nvPr/>
        </p:nvSpPr>
        <p:spPr>
          <a:xfrm>
            <a:off x="4167481" y="3349036"/>
            <a:ext cx="940740" cy="404518"/>
          </a:xfrm>
          <a:prstGeom prst="rightArrow">
            <a:avLst/>
          </a:prstGeom>
          <a:solidFill>
            <a:srgbClr val="6CD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9D130826-5624-DF0E-DC1D-CC8A1C89BD47}"/>
              </a:ext>
            </a:extLst>
          </p:cNvPr>
          <p:cNvSpPr txBox="1"/>
          <p:nvPr/>
        </p:nvSpPr>
        <p:spPr>
          <a:xfrm>
            <a:off x="448719" y="4951543"/>
            <a:ext cx="3294167" cy="369332"/>
          </a:xfrm>
          <a:prstGeom prst="rect">
            <a:avLst/>
          </a:prstGeom>
          <a:noFill/>
        </p:spPr>
        <p:txBody>
          <a:bodyPr wrap="square" lIns="91440" tIns="45720" rIns="91440" bIns="45720" rtlCol="0" anchor="t">
            <a:spAutoFit/>
          </a:bodyPr>
          <a:lstStyle/>
          <a:p>
            <a:pPr algn="ctr"/>
            <a:r>
              <a:rPr lang="fr-FR">
                <a:solidFill>
                  <a:schemeClr val="bg1"/>
                </a:solidFill>
              </a:rPr>
              <a:t>Compost mis dans les trous</a:t>
            </a:r>
          </a:p>
        </p:txBody>
      </p:sp>
      <p:sp>
        <p:nvSpPr>
          <p:cNvPr id="12" name="ZoneTexte 11">
            <a:extLst>
              <a:ext uri="{FF2B5EF4-FFF2-40B4-BE49-F238E27FC236}">
                <a16:creationId xmlns:a16="http://schemas.microsoft.com/office/drawing/2014/main" id="{C205F623-0049-4F2E-82D3-E96D16CB1E38}"/>
              </a:ext>
            </a:extLst>
          </p:cNvPr>
          <p:cNvSpPr txBox="1"/>
          <p:nvPr/>
        </p:nvSpPr>
        <p:spPr>
          <a:xfrm>
            <a:off x="5312349" y="4857469"/>
            <a:ext cx="3294167" cy="369332"/>
          </a:xfrm>
          <a:prstGeom prst="rect">
            <a:avLst/>
          </a:prstGeom>
          <a:noFill/>
        </p:spPr>
        <p:txBody>
          <a:bodyPr wrap="square" lIns="91440" tIns="45720" rIns="91440" bIns="45720" rtlCol="0" anchor="t">
            <a:spAutoFit/>
          </a:bodyPr>
          <a:lstStyle/>
          <a:p>
            <a:pPr algn="ctr"/>
            <a:r>
              <a:rPr lang="fr-FR">
                <a:solidFill>
                  <a:schemeClr val="bg1"/>
                </a:solidFill>
              </a:rPr>
              <a:t>Résultat de la technique du </a:t>
            </a:r>
            <a:r>
              <a:rPr lang="fr-FR" err="1">
                <a:solidFill>
                  <a:schemeClr val="bg1"/>
                </a:solidFill>
              </a:rPr>
              <a:t>Zaï</a:t>
            </a:r>
            <a:r>
              <a:rPr lang="fr-FR">
                <a:solidFill>
                  <a:schemeClr val="bg1"/>
                </a:solidFill>
              </a:rPr>
              <a:t> </a:t>
            </a:r>
            <a:endParaRPr lang="fr-FR">
              <a:solidFill>
                <a:schemeClr val="bg1"/>
              </a:solidFill>
              <a:ea typeface="Calibri"/>
              <a:cs typeface="Calibri"/>
            </a:endParaRPr>
          </a:p>
        </p:txBody>
      </p:sp>
      <p:sp>
        <p:nvSpPr>
          <p:cNvPr id="2" name="ZoneTexte 1">
            <a:extLst>
              <a:ext uri="{FF2B5EF4-FFF2-40B4-BE49-F238E27FC236}">
                <a16:creationId xmlns:a16="http://schemas.microsoft.com/office/drawing/2014/main" id="{21628F0C-4960-3DDC-8DA3-F4F403CC390D}"/>
              </a:ext>
            </a:extLst>
          </p:cNvPr>
          <p:cNvSpPr txBox="1"/>
          <p:nvPr/>
        </p:nvSpPr>
        <p:spPr>
          <a:xfrm>
            <a:off x="3553691" y="332509"/>
            <a:ext cx="49980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b="1">
                <a:solidFill>
                  <a:srgbClr val="FFFFFF"/>
                </a:solidFill>
              </a:rPr>
              <a:t>L'agriculture familiale</a:t>
            </a:r>
            <a:r>
              <a:rPr lang="fr-FR" sz="3200">
                <a:solidFill>
                  <a:srgbClr val="FFFFFF"/>
                </a:solidFill>
                <a:cs typeface="Calibri"/>
              </a:rPr>
              <a:t>​</a:t>
            </a:r>
            <a:endParaRPr lang="fr-FR"/>
          </a:p>
        </p:txBody>
      </p:sp>
    </p:spTree>
    <p:extLst>
      <p:ext uri="{BB962C8B-B14F-4D97-AF65-F5344CB8AC3E}">
        <p14:creationId xmlns:p14="http://schemas.microsoft.com/office/powerpoint/2010/main" val="253302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700295" y="769292"/>
            <a:ext cx="6444209" cy="584775"/>
          </a:xfrm>
          <a:prstGeom prst="rect">
            <a:avLst/>
          </a:prstGeom>
          <a:noFill/>
        </p:spPr>
        <p:txBody>
          <a:bodyPr wrap="square" lIns="91440" tIns="45720" rIns="91440" bIns="45720" rtlCol="0" anchor="t">
            <a:spAutoFit/>
          </a:bodyPr>
          <a:lstStyle/>
          <a:p>
            <a:pPr algn="ctr"/>
            <a:r>
              <a:rPr lang="fr-FR" sz="3200" b="1">
                <a:solidFill>
                  <a:schemeClr val="bg1"/>
                </a:solidFill>
                <a:cs typeface="Calibri"/>
              </a:rPr>
              <a:t>Une agriculture plus vertueuse</a:t>
            </a:r>
          </a:p>
        </p:txBody>
      </p:sp>
      <p:sp>
        <p:nvSpPr>
          <p:cNvPr id="5" name="ZoneTexte 4"/>
          <p:cNvSpPr txBox="1"/>
          <p:nvPr/>
        </p:nvSpPr>
        <p:spPr>
          <a:xfrm>
            <a:off x="159523" y="2575323"/>
            <a:ext cx="8215370" cy="369332"/>
          </a:xfrm>
          <a:prstGeom prst="rect">
            <a:avLst/>
          </a:prstGeom>
          <a:noFill/>
        </p:spPr>
        <p:txBody>
          <a:bodyPr wrap="square" lIns="91440" tIns="45720" rIns="91440" bIns="45720" rtlCol="0" anchor="t">
            <a:spAutoFit/>
          </a:bodyPr>
          <a:lstStyle/>
          <a:p>
            <a:r>
              <a:rPr lang="fr-FR" b="1">
                <a:solidFill>
                  <a:schemeClr val="bg1"/>
                </a:solidFill>
              </a:rPr>
              <a:t>D’après toi, que veut dire le mot « vertueuse » ?</a:t>
            </a:r>
            <a:endParaRPr lang="fr-FR" b="1">
              <a:solidFill>
                <a:schemeClr val="bg1"/>
              </a:solidFill>
              <a:cs typeface="Calibri"/>
            </a:endParaRPr>
          </a:p>
        </p:txBody>
      </p:sp>
      <p:sp>
        <p:nvSpPr>
          <p:cNvPr id="6" name="ZoneTexte 5"/>
          <p:cNvSpPr txBox="1"/>
          <p:nvPr/>
        </p:nvSpPr>
        <p:spPr>
          <a:xfrm>
            <a:off x="445723" y="3056703"/>
            <a:ext cx="7929618" cy="646331"/>
          </a:xfrm>
          <a:prstGeom prst="rect">
            <a:avLst/>
          </a:prstGeom>
          <a:noFill/>
        </p:spPr>
        <p:txBody>
          <a:bodyPr wrap="square" lIns="91440" tIns="45720" rIns="91440" bIns="45720" rtlCol="0" anchor="t">
            <a:spAutoFit/>
          </a:bodyPr>
          <a:lstStyle/>
          <a:p>
            <a:r>
              <a:rPr lang="fr-FR">
                <a:solidFill>
                  <a:schemeClr val="bg1"/>
                </a:solidFill>
              </a:rPr>
              <a:t>Ce qui a des vertus (des actions qui tendent vers le bien) et des qualités morales, qui sont justes. </a:t>
            </a:r>
          </a:p>
        </p:txBody>
      </p:sp>
      <p:sp>
        <p:nvSpPr>
          <p:cNvPr id="7" name="ZoneTexte 6"/>
          <p:cNvSpPr txBox="1"/>
          <p:nvPr/>
        </p:nvSpPr>
        <p:spPr>
          <a:xfrm>
            <a:off x="210538" y="4025981"/>
            <a:ext cx="7143800" cy="369332"/>
          </a:xfrm>
          <a:prstGeom prst="rect">
            <a:avLst/>
          </a:prstGeom>
          <a:noFill/>
        </p:spPr>
        <p:txBody>
          <a:bodyPr wrap="square" lIns="91440" tIns="45720" rIns="91440" bIns="45720" rtlCol="0" anchor="t">
            <a:spAutoFit/>
          </a:bodyPr>
          <a:lstStyle/>
          <a:p>
            <a:r>
              <a:rPr lang="fr-FR" b="1">
                <a:solidFill>
                  <a:schemeClr val="bg1"/>
                </a:solidFill>
              </a:rPr>
              <a:t>Que permet la ferme d’Aminata ? </a:t>
            </a:r>
          </a:p>
        </p:txBody>
      </p:sp>
      <p:sp>
        <p:nvSpPr>
          <p:cNvPr id="4" name="ZoneTexte 3">
            <a:extLst>
              <a:ext uri="{FF2B5EF4-FFF2-40B4-BE49-F238E27FC236}">
                <a16:creationId xmlns:a16="http://schemas.microsoft.com/office/drawing/2014/main" id="{12EF9092-E99D-A707-1D9E-8AB35189A6B2}"/>
              </a:ext>
            </a:extLst>
          </p:cNvPr>
          <p:cNvSpPr txBox="1"/>
          <p:nvPr/>
        </p:nvSpPr>
        <p:spPr>
          <a:xfrm>
            <a:off x="734148" y="1888773"/>
            <a:ext cx="8212801" cy="369332"/>
          </a:xfrm>
          <a:prstGeom prst="rect">
            <a:avLst/>
          </a:prstGeom>
          <a:noFill/>
        </p:spPr>
        <p:txBody>
          <a:bodyPr wrap="square" lIns="91440" tIns="45720" rIns="91440" bIns="45720" rtlCol="0" anchor="t">
            <a:spAutoFit/>
          </a:bodyPr>
          <a:lstStyle/>
          <a:p>
            <a:pPr algn="ctr"/>
            <a:r>
              <a:rPr lang="fr-FR" b="1">
                <a:solidFill>
                  <a:schemeClr val="bg1"/>
                </a:solidFill>
              </a:rPr>
              <a:t>Pourquoi dit-on que l’agriculture familiale et paysanne est plus vertueuse ?</a:t>
            </a:r>
            <a:endParaRPr lang="fr-FR" b="1">
              <a:solidFill>
                <a:schemeClr val="bg1"/>
              </a:solidFill>
              <a:cs typeface="Calibri"/>
            </a:endParaRPr>
          </a:p>
        </p:txBody>
      </p:sp>
      <p:sp>
        <p:nvSpPr>
          <p:cNvPr id="9" name="ZoneTexte 8">
            <a:extLst>
              <a:ext uri="{FF2B5EF4-FFF2-40B4-BE49-F238E27FC236}">
                <a16:creationId xmlns:a16="http://schemas.microsoft.com/office/drawing/2014/main" id="{9318FCFB-6A75-76F1-1612-17605D26CF76}"/>
              </a:ext>
            </a:extLst>
          </p:cNvPr>
          <p:cNvSpPr txBox="1"/>
          <p:nvPr/>
        </p:nvSpPr>
        <p:spPr>
          <a:xfrm>
            <a:off x="569900" y="4611121"/>
            <a:ext cx="7143800" cy="369332"/>
          </a:xfrm>
          <a:prstGeom prst="rect">
            <a:avLst/>
          </a:prstGeom>
          <a:noFill/>
        </p:spPr>
        <p:txBody>
          <a:bodyPr wrap="square" lIns="91440" tIns="45720" rIns="91440" bIns="45720" rtlCol="0" anchor="t">
            <a:spAutoFit/>
          </a:bodyPr>
          <a:lstStyle/>
          <a:p>
            <a:r>
              <a:rPr lang="fr-FR">
                <a:solidFill>
                  <a:schemeClr val="bg1"/>
                </a:solidFill>
              </a:rPr>
              <a:t>Elle  nourrit la famille, les villages alentours</a:t>
            </a:r>
            <a:endParaRPr lang="fr-FR"/>
          </a:p>
        </p:txBody>
      </p:sp>
      <p:sp>
        <p:nvSpPr>
          <p:cNvPr id="11" name="ZoneTexte 10">
            <a:extLst>
              <a:ext uri="{FF2B5EF4-FFF2-40B4-BE49-F238E27FC236}">
                <a16:creationId xmlns:a16="http://schemas.microsoft.com/office/drawing/2014/main" id="{62143952-4C14-F6F5-5090-5B6091972DFC}"/>
              </a:ext>
            </a:extLst>
          </p:cNvPr>
          <p:cNvSpPr txBox="1"/>
          <p:nvPr/>
        </p:nvSpPr>
        <p:spPr>
          <a:xfrm>
            <a:off x="571783" y="5064558"/>
            <a:ext cx="7143800" cy="369332"/>
          </a:xfrm>
          <a:prstGeom prst="rect">
            <a:avLst/>
          </a:prstGeom>
          <a:noFill/>
        </p:spPr>
        <p:txBody>
          <a:bodyPr wrap="square" lIns="91440" tIns="45720" rIns="91440" bIns="45720" rtlCol="0" anchor="t">
            <a:spAutoFit/>
          </a:bodyPr>
          <a:lstStyle/>
          <a:p>
            <a:r>
              <a:rPr lang="fr-FR">
                <a:solidFill>
                  <a:schemeClr val="bg1"/>
                </a:solidFill>
              </a:rPr>
              <a:t>Elle fait travailler plus de personnes car elle utilise moins de machines</a:t>
            </a:r>
            <a:endParaRPr lang="fr-FR"/>
          </a:p>
        </p:txBody>
      </p:sp>
      <p:sp>
        <p:nvSpPr>
          <p:cNvPr id="13" name="ZoneTexte 12">
            <a:extLst>
              <a:ext uri="{FF2B5EF4-FFF2-40B4-BE49-F238E27FC236}">
                <a16:creationId xmlns:a16="http://schemas.microsoft.com/office/drawing/2014/main" id="{0F9036C1-390C-BEF8-644C-31E00B416A46}"/>
              </a:ext>
            </a:extLst>
          </p:cNvPr>
          <p:cNvSpPr txBox="1"/>
          <p:nvPr/>
        </p:nvSpPr>
        <p:spPr>
          <a:xfrm>
            <a:off x="573664" y="5583848"/>
            <a:ext cx="7143800" cy="369332"/>
          </a:xfrm>
          <a:prstGeom prst="rect">
            <a:avLst/>
          </a:prstGeom>
          <a:noFill/>
        </p:spPr>
        <p:txBody>
          <a:bodyPr wrap="square" lIns="91440" tIns="45720" rIns="91440" bIns="45720" rtlCol="0" anchor="t">
            <a:spAutoFit/>
          </a:bodyPr>
          <a:lstStyle/>
          <a:p>
            <a:r>
              <a:rPr lang="fr-FR">
                <a:solidFill>
                  <a:schemeClr val="bg1"/>
                </a:solidFill>
              </a:rPr>
              <a:t>Elle utilise la bouse de vache et le compost pour son engrais naturel</a:t>
            </a:r>
            <a:endParaRPr lang="fr-FR"/>
          </a:p>
        </p:txBody>
      </p:sp>
      <p:sp>
        <p:nvSpPr>
          <p:cNvPr id="15" name="ZoneTexte 14">
            <a:extLst>
              <a:ext uri="{FF2B5EF4-FFF2-40B4-BE49-F238E27FC236}">
                <a16:creationId xmlns:a16="http://schemas.microsoft.com/office/drawing/2014/main" id="{38559C6B-0FBE-592F-9A00-0D5DB7D8CDCD}"/>
              </a:ext>
            </a:extLst>
          </p:cNvPr>
          <p:cNvSpPr txBox="1"/>
          <p:nvPr/>
        </p:nvSpPr>
        <p:spPr>
          <a:xfrm>
            <a:off x="575545" y="6084322"/>
            <a:ext cx="7143800" cy="646331"/>
          </a:xfrm>
          <a:prstGeom prst="rect">
            <a:avLst/>
          </a:prstGeom>
          <a:noFill/>
        </p:spPr>
        <p:txBody>
          <a:bodyPr wrap="square" lIns="91440" tIns="45720" rIns="91440" bIns="45720" rtlCol="0" anchor="t">
            <a:spAutoFit/>
          </a:bodyPr>
          <a:lstStyle/>
          <a:p>
            <a:r>
              <a:rPr lang="fr-FR">
                <a:solidFill>
                  <a:schemeClr val="bg1"/>
                </a:solidFill>
              </a:rPr>
              <a:t>Elle cultive pleins de plantes différentes et donc elle utilise moins de pesticides car elle en a moins besoin…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4027A2-E918-980D-26AA-7F8143742931}"/>
              </a:ext>
            </a:extLst>
          </p:cNvPr>
          <p:cNvSpPr>
            <a:spLocks/>
          </p:cNvSpPr>
          <p:nvPr/>
        </p:nvSpPr>
        <p:spPr bwMode="auto">
          <a:xfrm>
            <a:off x="3006197" y="2014596"/>
            <a:ext cx="5864107" cy="164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t"/>
          <a:lstStyle>
            <a:defPPr>
              <a:defRPr lang="en-US"/>
            </a:defPPr>
            <a:lvl1pPr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mn-ea"/>
                <a:cs typeface="ヒラギノ角ゴ ProN W3" charset="0"/>
                <a:sym typeface="Gill Sans" charset="0"/>
              </a:defRPr>
            </a:lvl9pPr>
          </a:lstStyle>
          <a:p>
            <a:pPr eaLnBrk="1" hangingPunct="1">
              <a:lnSpc>
                <a:spcPct val="150000"/>
              </a:lnSpc>
            </a:pPr>
            <a:r>
              <a:rPr lang="en-US" altLang="fr-FR" sz="1800" b="1">
                <a:solidFill>
                  <a:schemeClr val="bg1"/>
                </a:solidFill>
                <a:latin typeface="Gill Sans"/>
                <a:cs typeface="Lucida Grande" charset="0"/>
                <a:sym typeface="Lucida Grande" charset="0"/>
              </a:rPr>
              <a:t>Manger du </a:t>
            </a:r>
            <a:r>
              <a:rPr lang="en-US" altLang="fr-FR" sz="1800" b="1" err="1">
                <a:solidFill>
                  <a:schemeClr val="bg1"/>
                </a:solidFill>
                <a:latin typeface="Gill Sans"/>
                <a:cs typeface="Lucida Grande" charset="0"/>
                <a:sym typeface="Lucida Grande" charset="0"/>
              </a:rPr>
              <a:t>chocolat</a:t>
            </a:r>
            <a:r>
              <a:rPr lang="en-US" altLang="fr-FR" sz="1800" b="1">
                <a:solidFill>
                  <a:schemeClr val="bg1"/>
                </a:solidFill>
                <a:latin typeface="Gill Sans"/>
                <a:cs typeface="Lucida Grande" charset="0"/>
                <a:sym typeface="Lucida Grande" charset="0"/>
              </a:rPr>
              <a:t> du commerce </a:t>
            </a:r>
            <a:r>
              <a:rPr lang="en-US" altLang="fr-FR" sz="1800" b="1" err="1">
                <a:solidFill>
                  <a:schemeClr val="bg1"/>
                </a:solidFill>
                <a:latin typeface="Gill Sans"/>
                <a:cs typeface="Lucida Grande" charset="0"/>
                <a:sym typeface="Lucida Grande" charset="0"/>
              </a:rPr>
              <a:t>équitable</a:t>
            </a:r>
            <a:r>
              <a:rPr lang="en-US" altLang="fr-FR" sz="1800" b="1">
                <a:solidFill>
                  <a:schemeClr val="bg1"/>
                </a:solidFill>
                <a:latin typeface="Gill Sans"/>
                <a:cs typeface="Lucida Grande" charset="0"/>
                <a:sym typeface="Lucida Grande" charset="0"/>
              </a:rPr>
              <a:t> : </a:t>
            </a:r>
            <a:endParaRPr lang="en-US" altLang="fr-FR" sz="1800">
              <a:solidFill>
                <a:schemeClr val="bg1"/>
              </a:solidFill>
              <a:latin typeface="Gill Sans"/>
              <a:cs typeface="Lucida Grande" charset="0"/>
            </a:endParaRPr>
          </a:p>
          <a:p>
            <a:pPr>
              <a:lnSpc>
                <a:spcPct val="150000"/>
              </a:lnSpc>
            </a:pPr>
            <a:r>
              <a:rPr lang="en-US" altLang="fr-FR" sz="1800">
                <a:solidFill>
                  <a:schemeClr val="bg1"/>
                </a:solidFill>
                <a:latin typeface="Gill Sans"/>
                <a:cs typeface="Lucida Grande" charset="0"/>
                <a:sym typeface="Lucida Grande" charset="0"/>
              </a:rPr>
              <a:t>En </a:t>
            </a:r>
            <a:r>
              <a:rPr lang="en-US" altLang="fr-FR" sz="1800" err="1">
                <a:solidFill>
                  <a:schemeClr val="bg1"/>
                </a:solidFill>
                <a:latin typeface="Gill Sans"/>
                <a:cs typeface="Lucida Grande" charset="0"/>
                <a:sym typeface="Lucida Grande" charset="0"/>
              </a:rPr>
              <a:t>faisant</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cela</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tu</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soutiens</a:t>
            </a:r>
            <a:r>
              <a:rPr lang="en-US" altLang="fr-FR" sz="1800">
                <a:solidFill>
                  <a:schemeClr val="bg1"/>
                </a:solidFill>
                <a:latin typeface="Gill Sans"/>
                <a:cs typeface="Lucida Grande" charset="0"/>
                <a:sym typeface="Lucida Grande" charset="0"/>
              </a:rPr>
              <a:t> les paysans qui </a:t>
            </a:r>
            <a:r>
              <a:rPr lang="en-US" altLang="fr-FR" sz="1800" err="1">
                <a:solidFill>
                  <a:schemeClr val="bg1"/>
                </a:solidFill>
                <a:latin typeface="Gill Sans"/>
                <a:cs typeface="Lucida Grande" charset="0"/>
                <a:sym typeface="Lucida Grande" charset="0"/>
              </a:rPr>
              <a:t>ont</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produit</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ce</a:t>
            </a:r>
            <a:r>
              <a:rPr lang="en-US" altLang="fr-FR" sz="1800">
                <a:solidFill>
                  <a:schemeClr val="bg1"/>
                </a:solidFill>
                <a:latin typeface="Gill Sans"/>
                <a:cs typeface="Lucida Grande" charset="0"/>
                <a:sym typeface="Lucida Grande" charset="0"/>
              </a:rPr>
              <a:t> que </a:t>
            </a:r>
            <a:r>
              <a:rPr lang="en-US" altLang="fr-FR" sz="1800" err="1">
                <a:solidFill>
                  <a:schemeClr val="bg1"/>
                </a:solidFill>
                <a:latin typeface="Gill Sans"/>
                <a:cs typeface="Lucida Grande" charset="0"/>
                <a:sym typeface="Lucida Grande" charset="0"/>
              </a:rPr>
              <a:t>tu</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manges</a:t>
            </a:r>
            <a:r>
              <a:rPr lang="en-US" altLang="fr-FR" sz="1800">
                <a:solidFill>
                  <a:schemeClr val="bg1"/>
                </a:solidFill>
                <a:latin typeface="Gill Sans"/>
                <a:cs typeface="Lucida Grande" charset="0"/>
                <a:sym typeface="Lucida Grande" charset="0"/>
              </a:rPr>
              <a:t> pour </a:t>
            </a:r>
            <a:r>
              <a:rPr lang="en-US" altLang="fr-FR" sz="1800" err="1">
                <a:solidFill>
                  <a:schemeClr val="bg1"/>
                </a:solidFill>
                <a:latin typeface="Gill Sans"/>
                <a:cs typeface="Lucida Grande" charset="0"/>
                <a:sym typeface="Lucida Grande" charset="0"/>
              </a:rPr>
              <a:t>qu’ils</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puissent</a:t>
            </a:r>
            <a:r>
              <a:rPr lang="en-US" altLang="fr-FR" sz="1800">
                <a:solidFill>
                  <a:schemeClr val="bg1"/>
                </a:solidFill>
                <a:latin typeface="Gill Sans"/>
                <a:cs typeface="Lucida Grande" charset="0"/>
                <a:sym typeface="Lucida Grande" charset="0"/>
              </a:rPr>
              <a:t> bien vivre de </a:t>
            </a:r>
            <a:r>
              <a:rPr lang="en-US" altLang="fr-FR" sz="1800" err="1">
                <a:solidFill>
                  <a:schemeClr val="bg1"/>
                </a:solidFill>
                <a:latin typeface="Gill Sans"/>
                <a:cs typeface="Lucida Grande" charset="0"/>
                <a:sym typeface="Lucida Grande" charset="0"/>
              </a:rPr>
              <a:t>leur</a:t>
            </a:r>
            <a:r>
              <a:rPr lang="en-US" altLang="fr-FR" sz="1800">
                <a:solidFill>
                  <a:schemeClr val="bg1"/>
                </a:solidFill>
                <a:latin typeface="Gill Sans"/>
                <a:cs typeface="Lucida Grande" charset="0"/>
                <a:sym typeface="Lucida Grande" charset="0"/>
              </a:rPr>
              <a:t> travail.</a:t>
            </a:r>
            <a:endParaRPr lang="en-US" altLang="fr-FR" sz="2000">
              <a:solidFill>
                <a:schemeClr val="bg1"/>
              </a:solidFill>
              <a:latin typeface="Gill Sans"/>
              <a:cs typeface="Lucida Grande" charset="0"/>
            </a:endParaRPr>
          </a:p>
        </p:txBody>
      </p:sp>
      <p:sp>
        <p:nvSpPr>
          <p:cNvPr id="3" name="Rectangle 2">
            <a:extLst>
              <a:ext uri="{FF2B5EF4-FFF2-40B4-BE49-F238E27FC236}">
                <a16:creationId xmlns:a16="http://schemas.microsoft.com/office/drawing/2014/main" id="{DFDA0795-0221-04FE-61A6-EB93AC814C08}"/>
              </a:ext>
            </a:extLst>
          </p:cNvPr>
          <p:cNvSpPr>
            <a:spLocks/>
          </p:cNvSpPr>
          <p:nvPr/>
        </p:nvSpPr>
        <p:spPr bwMode="auto">
          <a:xfrm>
            <a:off x="3001729" y="5829712"/>
            <a:ext cx="5684896" cy="10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t"/>
          <a:lstStyle>
            <a:defPPr>
              <a:defRPr lang="en-US"/>
            </a:defPPr>
            <a:lvl1pPr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mn-ea"/>
                <a:cs typeface="ヒラギノ角ゴ ProN W3" charset="0"/>
                <a:sym typeface="Gill Sans" charset="0"/>
              </a:defRPr>
            </a:lvl9pPr>
          </a:lstStyle>
          <a:p>
            <a:pPr eaLnBrk="1" hangingPunct="1">
              <a:lnSpc>
                <a:spcPct val="150000"/>
              </a:lnSpc>
            </a:pPr>
            <a:r>
              <a:rPr lang="en-US" altLang="fr-FR" sz="1800" b="1">
                <a:solidFill>
                  <a:schemeClr val="bg1"/>
                </a:solidFill>
                <a:latin typeface="Gill Sans"/>
                <a:cs typeface="Lucida Grande" charset="0"/>
                <a:sym typeface="Lucida Grande" charset="0"/>
              </a:rPr>
              <a:t>Tu </a:t>
            </a:r>
            <a:r>
              <a:rPr lang="en-US" altLang="fr-FR" sz="1800" b="1" err="1">
                <a:solidFill>
                  <a:schemeClr val="bg1"/>
                </a:solidFill>
                <a:latin typeface="Gill Sans"/>
                <a:cs typeface="Lucida Grande" charset="0"/>
                <a:sym typeface="Lucida Grande" charset="0"/>
              </a:rPr>
              <a:t>peux</a:t>
            </a:r>
            <a:r>
              <a:rPr lang="en-US" altLang="fr-FR" sz="1800" b="1">
                <a:solidFill>
                  <a:schemeClr val="bg1"/>
                </a:solidFill>
                <a:latin typeface="Gill Sans"/>
                <a:cs typeface="Lucida Grande" charset="0"/>
                <a:sym typeface="Lucida Grande" charset="0"/>
              </a:rPr>
              <a:t> </a:t>
            </a:r>
            <a:r>
              <a:rPr lang="en-US" altLang="fr-FR" sz="1800" b="1" err="1">
                <a:solidFill>
                  <a:schemeClr val="bg1"/>
                </a:solidFill>
                <a:latin typeface="Gill Sans"/>
                <a:cs typeface="Lucida Grande" charset="0"/>
                <a:sym typeface="Lucida Grande" charset="0"/>
              </a:rPr>
              <a:t>aussi</a:t>
            </a:r>
            <a:r>
              <a:rPr lang="en-US" altLang="fr-FR" sz="1800" b="1">
                <a:solidFill>
                  <a:schemeClr val="bg1"/>
                </a:solidFill>
                <a:latin typeface="Gill Sans"/>
                <a:cs typeface="Lucida Grande" charset="0"/>
                <a:sym typeface="Lucida Grande" charset="0"/>
              </a:rPr>
              <a:t> </a:t>
            </a:r>
            <a:r>
              <a:rPr lang="en-US" altLang="fr-FR" sz="1800" b="1" err="1">
                <a:solidFill>
                  <a:schemeClr val="bg1"/>
                </a:solidFill>
                <a:latin typeface="Gill Sans"/>
                <a:cs typeface="Lucida Grande" charset="0"/>
                <a:sym typeface="Lucida Grande" charset="0"/>
              </a:rPr>
              <a:t>en</a:t>
            </a:r>
            <a:r>
              <a:rPr lang="en-US" altLang="fr-FR" sz="1800" b="1">
                <a:solidFill>
                  <a:schemeClr val="bg1"/>
                </a:solidFill>
                <a:latin typeface="Gill Sans"/>
                <a:cs typeface="Lucida Grande" charset="0"/>
                <a:sym typeface="Lucida Grande" charset="0"/>
              </a:rPr>
              <a:t> </a:t>
            </a:r>
            <a:r>
              <a:rPr lang="en-US" altLang="fr-FR" sz="1800" b="1" err="1">
                <a:solidFill>
                  <a:schemeClr val="bg1"/>
                </a:solidFill>
                <a:latin typeface="Gill Sans"/>
                <a:cs typeface="Lucida Grande" charset="0"/>
                <a:sym typeface="Lucida Grande" charset="0"/>
              </a:rPr>
              <a:t>parler</a:t>
            </a:r>
            <a:r>
              <a:rPr lang="en-US" altLang="fr-FR" sz="1800" b="1">
                <a:solidFill>
                  <a:schemeClr val="bg1"/>
                </a:solidFill>
                <a:latin typeface="Gill Sans"/>
                <a:cs typeface="Lucida Grande" charset="0"/>
                <a:sym typeface="Lucida Grande" charset="0"/>
              </a:rPr>
              <a:t> </a:t>
            </a:r>
            <a:r>
              <a:rPr lang="en-US" altLang="fr-FR" sz="1800" b="1" err="1">
                <a:solidFill>
                  <a:schemeClr val="bg1"/>
                </a:solidFill>
                <a:latin typeface="Gill Sans"/>
                <a:cs typeface="Lucida Grande" charset="0"/>
                <a:sym typeface="Lucida Grande" charset="0"/>
              </a:rPr>
              <a:t>autour</a:t>
            </a:r>
            <a:r>
              <a:rPr lang="en-US" altLang="fr-FR" sz="1800" b="1">
                <a:solidFill>
                  <a:schemeClr val="bg1"/>
                </a:solidFill>
                <a:latin typeface="Gill Sans"/>
                <a:cs typeface="Lucida Grande" charset="0"/>
                <a:sym typeface="Lucida Grande" charset="0"/>
              </a:rPr>
              <a:t> de </a:t>
            </a:r>
            <a:r>
              <a:rPr lang="en-US" altLang="fr-FR" sz="1800" b="1" err="1">
                <a:solidFill>
                  <a:schemeClr val="bg1"/>
                </a:solidFill>
                <a:latin typeface="Gill Sans"/>
                <a:cs typeface="Lucida Grande" charset="0"/>
                <a:sym typeface="Lucida Grande" charset="0"/>
              </a:rPr>
              <a:t>toi</a:t>
            </a:r>
            <a:r>
              <a:rPr lang="en-US" altLang="fr-FR" sz="1800" b="1">
                <a:solidFill>
                  <a:schemeClr val="bg1"/>
                </a:solidFill>
                <a:latin typeface="Gill Sans"/>
                <a:cs typeface="Lucida Grande" charset="0"/>
                <a:sym typeface="Lucida Grande" charset="0"/>
              </a:rPr>
              <a:t> :</a:t>
            </a:r>
            <a:r>
              <a:rPr lang="en-US" altLang="fr-FR" sz="1800">
                <a:solidFill>
                  <a:schemeClr val="bg1"/>
                </a:solidFill>
                <a:latin typeface="Gill Sans"/>
                <a:cs typeface="Lucida Grande" charset="0"/>
                <a:sym typeface="Lucida Grande" charset="0"/>
              </a:rPr>
              <a:t> </a:t>
            </a:r>
          </a:p>
          <a:p>
            <a:pPr>
              <a:lnSpc>
                <a:spcPct val="150000"/>
              </a:lnSpc>
            </a:pPr>
            <a:r>
              <a:rPr lang="en-US" altLang="fr-FR" sz="1800">
                <a:solidFill>
                  <a:schemeClr val="bg1"/>
                </a:solidFill>
                <a:latin typeface="Gill Sans"/>
                <a:cs typeface="Lucida Grande" charset="0"/>
                <a:sym typeface="Lucida Grande" charset="0"/>
              </a:rPr>
              <a:t>à </a:t>
            </a:r>
            <a:r>
              <a:rPr lang="en-US" altLang="fr-FR" sz="1800" err="1">
                <a:solidFill>
                  <a:schemeClr val="bg1"/>
                </a:solidFill>
                <a:latin typeface="Gill Sans"/>
                <a:cs typeface="Lucida Grande" charset="0"/>
                <a:sym typeface="Lucida Grande" charset="0"/>
              </a:rPr>
              <a:t>tes</a:t>
            </a:r>
            <a:r>
              <a:rPr lang="en-US" altLang="fr-FR" sz="1800">
                <a:solidFill>
                  <a:schemeClr val="bg1"/>
                </a:solidFill>
                <a:latin typeface="Gill Sans"/>
                <a:cs typeface="Lucida Grande" charset="0"/>
                <a:sym typeface="Lucida Grande" charset="0"/>
              </a:rPr>
              <a:t> parents, </a:t>
            </a:r>
            <a:r>
              <a:rPr lang="en-US" altLang="fr-FR" sz="1800" err="1">
                <a:solidFill>
                  <a:schemeClr val="bg1"/>
                </a:solidFill>
                <a:latin typeface="Gill Sans"/>
                <a:cs typeface="Lucida Grande" charset="0"/>
                <a:sym typeface="Lucida Grande" charset="0"/>
              </a:rPr>
              <a:t>tes</a:t>
            </a:r>
            <a:r>
              <a:rPr lang="en-US" altLang="fr-FR" sz="1800">
                <a:solidFill>
                  <a:schemeClr val="bg1"/>
                </a:solidFill>
                <a:latin typeface="Gill Sans"/>
                <a:cs typeface="Lucida Grande" charset="0"/>
                <a:sym typeface="Lucida Grande" charset="0"/>
              </a:rPr>
              <a:t> </a:t>
            </a:r>
            <a:r>
              <a:rPr lang="en-US" altLang="fr-FR" sz="1800" err="1">
                <a:solidFill>
                  <a:schemeClr val="bg1"/>
                </a:solidFill>
                <a:latin typeface="Gill Sans"/>
                <a:cs typeface="Lucida Grande" charset="0"/>
                <a:sym typeface="Lucida Grande" charset="0"/>
              </a:rPr>
              <a:t>amis</a:t>
            </a:r>
            <a:r>
              <a:rPr lang="en-US" altLang="fr-FR" sz="1800">
                <a:solidFill>
                  <a:schemeClr val="bg1"/>
                </a:solidFill>
                <a:latin typeface="Gill Sans"/>
                <a:cs typeface="Lucida Grande" charset="0"/>
                <a:sym typeface="Lucida Grande" charset="0"/>
              </a:rPr>
              <a:t>, ta </a:t>
            </a:r>
            <a:r>
              <a:rPr lang="en-US" altLang="fr-FR" sz="1800" err="1">
                <a:solidFill>
                  <a:schemeClr val="bg1"/>
                </a:solidFill>
                <a:latin typeface="Gill Sans"/>
                <a:cs typeface="Lucida Grande" charset="0"/>
                <a:sym typeface="Lucida Grande" charset="0"/>
              </a:rPr>
              <a:t>famille</a:t>
            </a:r>
            <a:r>
              <a:rPr lang="en-US" altLang="fr-FR" sz="1800">
                <a:solidFill>
                  <a:schemeClr val="bg1"/>
                </a:solidFill>
                <a:latin typeface="Gill Sans"/>
                <a:cs typeface="Lucida Grande" charset="0"/>
                <a:sym typeface="Lucida Grande" charset="0"/>
              </a:rPr>
              <a:t>…</a:t>
            </a:r>
            <a:endParaRPr lang="en-US" altLang="fr-FR" sz="1800">
              <a:solidFill>
                <a:schemeClr val="bg1"/>
              </a:solidFill>
              <a:latin typeface="Gill Sans"/>
              <a:cs typeface="Lucida Grande" charset="0"/>
            </a:endParaRPr>
          </a:p>
        </p:txBody>
      </p:sp>
      <p:sp>
        <p:nvSpPr>
          <p:cNvPr id="4" name="Rectangle 3">
            <a:extLst>
              <a:ext uri="{FF2B5EF4-FFF2-40B4-BE49-F238E27FC236}">
                <a16:creationId xmlns:a16="http://schemas.microsoft.com/office/drawing/2014/main" id="{4A857193-F002-1BA3-C288-33E34E36825B}"/>
              </a:ext>
            </a:extLst>
          </p:cNvPr>
          <p:cNvSpPr>
            <a:spLocks/>
          </p:cNvSpPr>
          <p:nvPr/>
        </p:nvSpPr>
        <p:spPr bwMode="auto">
          <a:xfrm>
            <a:off x="2582667" y="422057"/>
            <a:ext cx="67188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0" tIns="0" rIns="0" bIns="0" anchor="t"/>
          <a:lstStyle>
            <a:defPPr>
              <a:defRPr lang="en-US"/>
            </a:defPPr>
            <a:lvl1pPr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mn-ea"/>
                <a:cs typeface="ヒラギノ角ゴ ProN W3" charset="0"/>
                <a:sym typeface="Gill Sans" charset="0"/>
              </a:defRPr>
            </a:lvl9pPr>
          </a:lstStyle>
          <a:p>
            <a:pPr algn="ctr" eaLnBrk="1" hangingPunct="1"/>
            <a:r>
              <a:rPr lang="en-US" altLang="fr-FR" sz="3200" b="1">
                <a:solidFill>
                  <a:schemeClr val="bg1"/>
                </a:solidFill>
                <a:latin typeface="Gill Sans"/>
                <a:cs typeface="Lucida Grande" charset="0"/>
                <a:sym typeface="Lucida Grande" charset="0"/>
              </a:rPr>
              <a:t>Ce que </a:t>
            </a:r>
            <a:r>
              <a:rPr lang="en-US" altLang="fr-FR" sz="3200" b="1" err="1">
                <a:solidFill>
                  <a:schemeClr val="bg1"/>
                </a:solidFill>
                <a:latin typeface="Gill Sans"/>
                <a:cs typeface="Lucida Grande" charset="0"/>
                <a:sym typeface="Lucida Grande" charset="0"/>
              </a:rPr>
              <a:t>tu</a:t>
            </a:r>
            <a:r>
              <a:rPr lang="en-US" altLang="fr-FR" sz="3200" b="1">
                <a:solidFill>
                  <a:schemeClr val="bg1"/>
                </a:solidFill>
                <a:latin typeface="Gill Sans"/>
                <a:cs typeface="Lucida Grande" charset="0"/>
                <a:sym typeface="Lucida Grande" charset="0"/>
              </a:rPr>
              <a:t> </a:t>
            </a:r>
            <a:r>
              <a:rPr lang="en-US" altLang="fr-FR" sz="3200" b="1" err="1">
                <a:solidFill>
                  <a:schemeClr val="bg1"/>
                </a:solidFill>
                <a:latin typeface="Gill Sans"/>
                <a:cs typeface="Lucida Grande" charset="0"/>
                <a:sym typeface="Lucida Grande" charset="0"/>
              </a:rPr>
              <a:t>peux</a:t>
            </a:r>
            <a:r>
              <a:rPr lang="en-US" altLang="fr-FR" sz="3200" b="1">
                <a:solidFill>
                  <a:schemeClr val="bg1"/>
                </a:solidFill>
                <a:latin typeface="Gill Sans"/>
                <a:cs typeface="Lucida Grande" charset="0"/>
                <a:sym typeface="Lucida Grande" charset="0"/>
              </a:rPr>
              <a:t> faire pour aider</a:t>
            </a:r>
            <a:endParaRPr lang="en-US" altLang="fr-FR" sz="3200" b="1" err="1">
              <a:solidFill>
                <a:schemeClr val="bg1"/>
              </a:solidFill>
              <a:latin typeface="Gill Sans"/>
              <a:cs typeface="Lucida Grande" charset="0"/>
              <a:sym typeface="Lucida Grande" charset="0"/>
            </a:endParaRPr>
          </a:p>
          <a:p>
            <a:pPr algn="ctr"/>
            <a:r>
              <a:rPr lang="en-US" altLang="fr-FR" sz="3200" b="1">
                <a:solidFill>
                  <a:schemeClr val="bg1"/>
                </a:solidFill>
                <a:latin typeface="Gill Sans"/>
                <a:cs typeface="Lucida Grande" charset="0"/>
                <a:sym typeface="Lucida Grande" charset="0"/>
              </a:rPr>
              <a:t> la </a:t>
            </a:r>
            <a:r>
              <a:rPr lang="en-US" altLang="fr-FR" sz="3200" b="1" err="1">
                <a:solidFill>
                  <a:schemeClr val="bg1"/>
                </a:solidFill>
                <a:latin typeface="Gill Sans"/>
                <a:cs typeface="Lucida Grande" charset="0"/>
                <a:sym typeface="Lucida Grande" charset="0"/>
              </a:rPr>
              <a:t>famille</a:t>
            </a:r>
            <a:r>
              <a:rPr lang="en-US" altLang="fr-FR" sz="3200" b="1">
                <a:solidFill>
                  <a:schemeClr val="bg1"/>
                </a:solidFill>
                <a:latin typeface="Gill Sans"/>
                <a:cs typeface="Lucida Grande" charset="0"/>
                <a:sym typeface="Lucida Grande" charset="0"/>
              </a:rPr>
              <a:t> </a:t>
            </a:r>
            <a:r>
              <a:rPr lang="en-US" altLang="fr-FR" sz="3200" b="1" err="1">
                <a:solidFill>
                  <a:schemeClr val="bg1"/>
                </a:solidFill>
                <a:latin typeface="Gill Sans"/>
                <a:cs typeface="Lucida Grande" charset="0"/>
                <a:sym typeface="Lucida Grande" charset="0"/>
              </a:rPr>
              <a:t>d’Aminata</a:t>
            </a:r>
            <a:endParaRPr lang="en-US" altLang="fr-FR" sz="3200" b="1">
              <a:solidFill>
                <a:schemeClr val="bg1"/>
              </a:solidFill>
              <a:latin typeface="Gill Sans"/>
              <a:cs typeface="Lucida Grande" charset="0"/>
            </a:endParaRPr>
          </a:p>
        </p:txBody>
      </p:sp>
      <p:pic>
        <p:nvPicPr>
          <p:cNvPr id="6" name="Image 5" descr="Une image contenant texte, Police, capture d’écran, Graphique&#10;&#10;Description générée automatiquement">
            <a:extLst>
              <a:ext uri="{FF2B5EF4-FFF2-40B4-BE49-F238E27FC236}">
                <a16:creationId xmlns:a16="http://schemas.microsoft.com/office/drawing/2014/main" id="{BA762382-E1CF-886E-6A84-548516EA3EEC}"/>
              </a:ext>
            </a:extLst>
          </p:cNvPr>
          <p:cNvPicPr>
            <a:picLocks noChangeAspect="1"/>
          </p:cNvPicPr>
          <p:nvPr/>
        </p:nvPicPr>
        <p:blipFill rotWithShape="1">
          <a:blip r:embed="rId2"/>
          <a:srcRect r="50859" b="-490"/>
          <a:stretch/>
        </p:blipFill>
        <p:spPr>
          <a:xfrm>
            <a:off x="566325" y="2391216"/>
            <a:ext cx="454332" cy="645676"/>
          </a:xfrm>
          <a:prstGeom prst="rect">
            <a:avLst/>
          </a:prstGeom>
        </p:spPr>
      </p:pic>
      <p:pic>
        <p:nvPicPr>
          <p:cNvPr id="7" name="Image 6" descr="Une image contenant logo, symbole, Police&#10;&#10;Description générée automatiquement">
            <a:extLst>
              <a:ext uri="{FF2B5EF4-FFF2-40B4-BE49-F238E27FC236}">
                <a16:creationId xmlns:a16="http://schemas.microsoft.com/office/drawing/2014/main" id="{546B9DC9-B841-231B-BAAF-A99DBE95951B}"/>
              </a:ext>
            </a:extLst>
          </p:cNvPr>
          <p:cNvPicPr>
            <a:picLocks noChangeAspect="1"/>
          </p:cNvPicPr>
          <p:nvPr/>
        </p:nvPicPr>
        <p:blipFill rotWithShape="1">
          <a:blip r:embed="rId3"/>
          <a:srcRect l="31271" r="30928" b="-1389"/>
          <a:stretch/>
        </p:blipFill>
        <p:spPr>
          <a:xfrm>
            <a:off x="1064919" y="2211212"/>
            <a:ext cx="660657" cy="460141"/>
          </a:xfrm>
          <a:prstGeom prst="rect">
            <a:avLst/>
          </a:prstGeom>
        </p:spPr>
      </p:pic>
      <p:pic>
        <p:nvPicPr>
          <p:cNvPr id="8" name="Image 7" descr="Une image contenant texte, affiche, Police, logo&#10;&#10;Description générée automatiquement">
            <a:extLst>
              <a:ext uri="{FF2B5EF4-FFF2-40B4-BE49-F238E27FC236}">
                <a16:creationId xmlns:a16="http://schemas.microsoft.com/office/drawing/2014/main" id="{8F77E0A5-DBFC-A399-9134-792D9A440C0E}"/>
              </a:ext>
            </a:extLst>
          </p:cNvPr>
          <p:cNvPicPr>
            <a:picLocks noChangeAspect="1"/>
          </p:cNvPicPr>
          <p:nvPr/>
        </p:nvPicPr>
        <p:blipFill>
          <a:blip r:embed="rId4"/>
          <a:stretch>
            <a:fillRect/>
          </a:stretch>
        </p:blipFill>
        <p:spPr>
          <a:xfrm>
            <a:off x="1109401" y="2773303"/>
            <a:ext cx="452900" cy="784580"/>
          </a:xfrm>
          <a:prstGeom prst="rect">
            <a:avLst/>
          </a:prstGeom>
        </p:spPr>
      </p:pic>
      <p:pic>
        <p:nvPicPr>
          <p:cNvPr id="9" name="Image 8" descr="Une image contenant clipart, Graphique, texte, logo&#10;&#10;Description générée automatiquement">
            <a:extLst>
              <a:ext uri="{FF2B5EF4-FFF2-40B4-BE49-F238E27FC236}">
                <a16:creationId xmlns:a16="http://schemas.microsoft.com/office/drawing/2014/main" id="{DA7D6987-4709-DB53-4985-C84BD677DEC1}"/>
              </a:ext>
            </a:extLst>
          </p:cNvPr>
          <p:cNvPicPr>
            <a:picLocks noChangeAspect="1"/>
          </p:cNvPicPr>
          <p:nvPr/>
        </p:nvPicPr>
        <p:blipFill>
          <a:blip r:embed="rId5"/>
          <a:stretch>
            <a:fillRect/>
          </a:stretch>
        </p:blipFill>
        <p:spPr>
          <a:xfrm>
            <a:off x="1657585" y="2715917"/>
            <a:ext cx="626536" cy="626537"/>
          </a:xfrm>
          <a:prstGeom prst="rect">
            <a:avLst/>
          </a:prstGeom>
        </p:spPr>
      </p:pic>
      <p:pic>
        <p:nvPicPr>
          <p:cNvPr id="10" name="Image 9" descr="Une image contenant illustration, Dessin animé, clipart, animation japonaise&#10;&#10;Description générée automatiquement">
            <a:extLst>
              <a:ext uri="{FF2B5EF4-FFF2-40B4-BE49-F238E27FC236}">
                <a16:creationId xmlns:a16="http://schemas.microsoft.com/office/drawing/2014/main" id="{8F1815DF-3DE4-8D32-B2DA-0B18B68ED4BF}"/>
              </a:ext>
            </a:extLst>
          </p:cNvPr>
          <p:cNvPicPr>
            <a:picLocks noChangeAspect="1"/>
          </p:cNvPicPr>
          <p:nvPr/>
        </p:nvPicPr>
        <p:blipFill rotWithShape="1">
          <a:blip r:embed="rId6"/>
          <a:srcRect t="40348" b="-229"/>
          <a:stretch/>
        </p:blipFill>
        <p:spPr>
          <a:xfrm>
            <a:off x="468487" y="5706718"/>
            <a:ext cx="1932282" cy="1184583"/>
          </a:xfrm>
          <a:prstGeom prst="rect">
            <a:avLst/>
          </a:prstGeom>
        </p:spPr>
      </p:pic>
      <p:sp>
        <p:nvSpPr>
          <p:cNvPr id="11" name="Rectangle 10">
            <a:extLst>
              <a:ext uri="{FF2B5EF4-FFF2-40B4-BE49-F238E27FC236}">
                <a16:creationId xmlns:a16="http://schemas.microsoft.com/office/drawing/2014/main" id="{E6E51CD1-6FBA-F034-74B2-853FF095305F}"/>
              </a:ext>
            </a:extLst>
          </p:cNvPr>
          <p:cNvSpPr>
            <a:spLocks/>
          </p:cNvSpPr>
          <p:nvPr/>
        </p:nvSpPr>
        <p:spPr bwMode="auto">
          <a:xfrm>
            <a:off x="3006196" y="3849041"/>
            <a:ext cx="6014626"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38100" rIns="38100" bIns="38100" anchor="t"/>
          <a:lstStyle>
            <a:defPPr>
              <a:defRPr lang="en-US"/>
            </a:defPPr>
            <a:lvl1pPr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mn-ea"/>
                <a:cs typeface="ヒラギノ角ゴ ProN W3" charset="0"/>
                <a:sym typeface="Gill Sans" charset="0"/>
              </a:defRPr>
            </a:lvl9pPr>
          </a:lstStyle>
          <a:p>
            <a:pPr>
              <a:lnSpc>
                <a:spcPct val="150000"/>
              </a:lnSpc>
            </a:pPr>
            <a:r>
              <a:rPr lang="fr-FR" sz="1800" b="1">
                <a:solidFill>
                  <a:schemeClr val="bg1"/>
                </a:solidFill>
                <a:latin typeface="Gill Sans"/>
                <a:cs typeface="Lucida Grande" charset="0"/>
                <a:sym typeface="Lucida Grande" charset="0"/>
              </a:rPr>
              <a:t>Tu peux faire toi-même ton compost : </a:t>
            </a:r>
            <a:endParaRPr lang="fr-FR" b="1">
              <a:solidFill>
                <a:schemeClr val="bg1"/>
              </a:solidFill>
              <a:cs typeface="Lucida Grande" charset="0"/>
              <a:sym typeface="Lucida Grande" charset="0"/>
            </a:endParaRPr>
          </a:p>
          <a:p>
            <a:pPr>
              <a:lnSpc>
                <a:spcPct val="150000"/>
              </a:lnSpc>
            </a:pPr>
            <a:r>
              <a:rPr lang="fr-FR" sz="1800">
                <a:solidFill>
                  <a:schemeClr val="bg1"/>
                </a:solidFill>
                <a:latin typeface="Gill Sans"/>
                <a:cs typeface="Lucida Grande" charset="0"/>
                <a:sym typeface="Lucida Grande" charset="0"/>
              </a:rPr>
              <a:t>Dans une boîte, tu peux mettre tous les déchets organiques et les laisser pour ensuite les utiliser sur les plantes de ton jardin !</a:t>
            </a:r>
            <a:endParaRPr lang="fr-FR">
              <a:solidFill>
                <a:schemeClr val="bg1"/>
              </a:solidFill>
            </a:endParaRPr>
          </a:p>
        </p:txBody>
      </p:sp>
      <p:pic>
        <p:nvPicPr>
          <p:cNvPr id="12" name="Image 11" descr="Une image contenant gâteau d’anniversaire, gâteau&#10;&#10;Description générée automatiquement">
            <a:extLst>
              <a:ext uri="{FF2B5EF4-FFF2-40B4-BE49-F238E27FC236}">
                <a16:creationId xmlns:a16="http://schemas.microsoft.com/office/drawing/2014/main" id="{83DAF862-7772-4D8D-A608-6ADFB370E58B}"/>
              </a:ext>
            </a:extLst>
          </p:cNvPr>
          <p:cNvPicPr>
            <a:picLocks noChangeAspect="1"/>
          </p:cNvPicPr>
          <p:nvPr/>
        </p:nvPicPr>
        <p:blipFill>
          <a:blip r:embed="rId7"/>
          <a:stretch>
            <a:fillRect/>
          </a:stretch>
        </p:blipFill>
        <p:spPr>
          <a:xfrm>
            <a:off x="254838" y="3700165"/>
            <a:ext cx="2276594" cy="1577025"/>
          </a:xfrm>
          <a:prstGeom prst="rect">
            <a:avLst/>
          </a:prstGeom>
        </p:spPr>
      </p:pic>
    </p:spTree>
    <p:extLst>
      <p:ext uri="{BB962C8B-B14F-4D97-AF65-F5344CB8AC3E}">
        <p14:creationId xmlns:p14="http://schemas.microsoft.com/office/powerpoint/2010/main" val="2151168207"/>
      </p:ext>
    </p:extLst>
  </p:cSld>
  <p:clrMapOvr>
    <a:masterClrMapping/>
  </p:clrMapOvr>
</p:sld>
</file>

<file path=ppt/theme/theme1.xml><?xml version="1.0" encoding="utf-8"?>
<a:theme xmlns:a="http://schemas.openxmlformats.org/drawingml/2006/main" name="AVSF-presentation">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CB5AC465-81A4-4B4D-8FE6-78A10F251720}" vid="{B4F9E4F2-F615-394B-A6D3-B32E273EC2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2E08499350CC40BAFF28D893C0009D" ma:contentTypeVersion="13" ma:contentTypeDescription="Crée un document." ma:contentTypeScope="" ma:versionID="8e66ced454e1e96255e2b910e5e6aae1">
  <xsd:schema xmlns:xsd="http://www.w3.org/2001/XMLSchema" xmlns:xs="http://www.w3.org/2001/XMLSchema" xmlns:p="http://schemas.microsoft.com/office/2006/metadata/properties" xmlns:ns2="5dfbad55-35f1-4915-9cb1-2a4ae9819e19" xmlns:ns3="db850c84-abac-47ab-a71d-c7a0225cb758" targetNamespace="http://schemas.microsoft.com/office/2006/metadata/properties" ma:root="true" ma:fieldsID="b271dd29deef00f1ad5eba08f20da2fb" ns2:_="" ns3:_="">
    <xsd:import namespace="5dfbad55-35f1-4915-9cb1-2a4ae9819e19"/>
    <xsd:import namespace="db850c84-abac-47ab-a71d-c7a0225cb7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bad55-35f1-4915-9cb1-2a4ae9819e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9afb672-b4ba-4b3f-b1ed-697a383fdf6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850c84-abac-47ab-a71d-c7a0225cb75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55e981-0a43-43c0-90d5-533a8bbd4aa9}" ma:internalName="TaxCatchAll" ma:showField="CatchAllData" ma:web="db850c84-abac-47ab-a71d-c7a0225cb75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dfbad55-35f1-4915-9cb1-2a4ae9819e19">
      <Terms xmlns="http://schemas.microsoft.com/office/infopath/2007/PartnerControls"/>
    </lcf76f155ced4ddcb4097134ff3c332f>
    <TaxCatchAll xmlns="db850c84-abac-47ab-a71d-c7a0225cb758" xsi:nil="true"/>
  </documentManagement>
</p:properties>
</file>

<file path=customXml/itemProps1.xml><?xml version="1.0" encoding="utf-8"?>
<ds:datastoreItem xmlns:ds="http://schemas.openxmlformats.org/officeDocument/2006/customXml" ds:itemID="{C9814D3F-B049-4FFB-9F5B-95225DAB3DF8}">
  <ds:schemaRefs>
    <ds:schemaRef ds:uri="http://schemas.microsoft.com/sharepoint/v3/contenttype/forms"/>
  </ds:schemaRefs>
</ds:datastoreItem>
</file>

<file path=customXml/itemProps2.xml><?xml version="1.0" encoding="utf-8"?>
<ds:datastoreItem xmlns:ds="http://schemas.openxmlformats.org/officeDocument/2006/customXml" ds:itemID="{D9065468-2DEE-40CF-828E-5C89C953818D}">
  <ds:schemaRefs>
    <ds:schemaRef ds:uri="5dfbad55-35f1-4915-9cb1-2a4ae9819e19"/>
    <ds:schemaRef ds:uri="db850c84-abac-47ab-a71d-c7a0225cb7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E800E9D-81EA-495C-8543-7D34E3B1D5CD}">
  <ds:schemaRefs>
    <ds:schemaRef ds:uri="5dfbad55-35f1-4915-9cb1-2a4ae9819e19"/>
    <ds:schemaRef ds:uri="db850c84-abac-47ab-a71d-c7a0225cb758"/>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Affichage à l'écran (4:3)</PresentationFormat>
  <Slides>10</Slides>
  <Notes>4</Notes>
  <HiddenSlides>0</HiddenSlide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AVSF-presentation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claire jarriges</dc:creator>
  <cp:revision>10</cp:revision>
  <dcterms:created xsi:type="dcterms:W3CDTF">2016-11-19T15:29:41Z</dcterms:created>
  <dcterms:modified xsi:type="dcterms:W3CDTF">2023-10-31T10:35:37Z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0x0101000B2E08499350CC40BAFF28D893C0009D</vt:lpwstr>
  </property>
  <property fmtid="{D5CDD505-2E9C-101B-9397-08002B2CF9AE}" pid="3" name="MediaServiceImageTags">
    <vt:lpwstr/>
  </property>
</Properties>
</file>