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411A2-09E6-458C-A586-E283A8D15075}" v="5" dt="2023-03-08T10:28:25.943"/>
    <p1510:client id="{58D674FD-52C1-48C9-8A68-D91093DD61AD}" v="11" dt="2023-10-18T08:26:00.096"/>
    <p1510:client id="{7C61DB62-1800-4D25-AAC5-A79C02FB5658}" v="4" dt="2023-10-24T13:08:08.313"/>
    <p1510:client id="{7FA1EFE9-FCE2-416B-B087-C3C6A0457FD7}" v="19" dt="2023-10-17T14:43:39.101"/>
    <p1510:client id="{A00CA2BB-6D55-4CE0-8DE2-746F1B5670F0}" v="11" dt="2023-10-31T10:49:44.657"/>
    <p1510:client id="{B5C6C41D-3566-4CCF-A264-C2953820793E}" v="663" dt="2023-10-23T12:51:00.946"/>
    <p1510:client id="{FB9FC65D-68B3-455D-B225-1BDF458FB7EF}" v="17" dt="2023-11-08T09:21:28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671"/>
  </p:normalViewPr>
  <p:slideViewPr>
    <p:cSldViewPr>
      <p:cViewPr varScale="1">
        <p:scale>
          <a:sx n="104" d="100"/>
          <a:sy n="104" d="100"/>
        </p:scale>
        <p:origin x="20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ile ALOMEGOU" userId="S::o.alomegou@avsf.org::a630099f-2232-402c-970b-9b87bdcfb4a9" providerId="AD" clId="Web-{58D674FD-52C1-48C9-8A68-D91093DD61AD}"/>
    <pc:docChg chg="modSld">
      <pc:chgData name="Odile ALOMEGOU" userId="S::o.alomegou@avsf.org::a630099f-2232-402c-970b-9b87bdcfb4a9" providerId="AD" clId="Web-{58D674FD-52C1-48C9-8A68-D91093DD61AD}" dt="2023-10-18T08:26:00.096" v="8" actId="20577"/>
      <pc:docMkLst>
        <pc:docMk/>
      </pc:docMkLst>
      <pc:sldChg chg="modSp addAnim delAnim">
        <pc:chgData name="Odile ALOMEGOU" userId="S::o.alomegou@avsf.org::a630099f-2232-402c-970b-9b87bdcfb4a9" providerId="AD" clId="Web-{58D674FD-52C1-48C9-8A68-D91093DD61AD}" dt="2023-10-18T08:26:00.096" v="8" actId="20577"/>
        <pc:sldMkLst>
          <pc:docMk/>
          <pc:sldMk cId="0" sldId="263"/>
        </pc:sldMkLst>
        <pc:spChg chg="mod">
          <ac:chgData name="Odile ALOMEGOU" userId="S::o.alomegou@avsf.org::a630099f-2232-402c-970b-9b87bdcfb4a9" providerId="AD" clId="Web-{58D674FD-52C1-48C9-8A68-D91093DD61AD}" dt="2023-10-18T08:26:00.096" v="8" actId="20577"/>
          <ac:spMkLst>
            <pc:docMk/>
            <pc:sldMk cId="0" sldId="263"/>
            <ac:spMk id="6" creationId="{00000000-0000-0000-0000-000000000000}"/>
          </ac:spMkLst>
        </pc:spChg>
      </pc:sldChg>
    </pc:docChg>
  </pc:docChgLst>
  <pc:docChgLst>
    <pc:chgData name="Carline MAINENTI" userId="S::c.mainenti@avsf.org::c46d4ffa-9bb9-44c7-89f0-b87977e96b0c" providerId="AD" clId="Web-{FB9FC65D-68B3-455D-B225-1BDF458FB7EF}"/>
    <pc:docChg chg="modSld">
      <pc:chgData name="Carline MAINENTI" userId="S::c.mainenti@avsf.org::c46d4ffa-9bb9-44c7-89f0-b87977e96b0c" providerId="AD" clId="Web-{FB9FC65D-68B3-455D-B225-1BDF458FB7EF}" dt="2023-11-08T09:21:28.122" v="15" actId="14100"/>
      <pc:docMkLst>
        <pc:docMk/>
      </pc:docMkLst>
      <pc:sldChg chg="modSp">
        <pc:chgData name="Carline MAINENTI" userId="S::c.mainenti@avsf.org::c46d4ffa-9bb9-44c7-89f0-b87977e96b0c" providerId="AD" clId="Web-{FB9FC65D-68B3-455D-B225-1BDF458FB7EF}" dt="2023-11-08T09:20:59.653" v="1" actId="1076"/>
        <pc:sldMkLst>
          <pc:docMk/>
          <pc:sldMk cId="0" sldId="261"/>
        </pc:sldMkLst>
        <pc:picChg chg="mod">
          <ac:chgData name="Carline MAINENTI" userId="S::c.mainenti@avsf.org::c46d4ffa-9bb9-44c7-89f0-b87977e96b0c" providerId="AD" clId="Web-{FB9FC65D-68B3-455D-B225-1BDF458FB7EF}" dt="2023-11-08T09:20:59.653" v="1" actId="1076"/>
          <ac:picMkLst>
            <pc:docMk/>
            <pc:sldMk cId="0" sldId="261"/>
            <ac:picMk id="4098" creationId="{73D469E8-8D78-4C8B-458F-C834895D8F95}"/>
          </ac:picMkLst>
        </pc:picChg>
      </pc:sldChg>
      <pc:sldChg chg="modSp">
        <pc:chgData name="Carline MAINENTI" userId="S::c.mainenti@avsf.org::c46d4ffa-9bb9-44c7-89f0-b87977e96b0c" providerId="AD" clId="Web-{FB9FC65D-68B3-455D-B225-1BDF458FB7EF}" dt="2023-11-08T09:21:28.122" v="15" actId="14100"/>
        <pc:sldMkLst>
          <pc:docMk/>
          <pc:sldMk cId="0" sldId="263"/>
        </pc:sldMkLst>
        <pc:spChg chg="mod">
          <ac:chgData name="Carline MAINENTI" userId="S::c.mainenti@avsf.org::c46d4ffa-9bb9-44c7-89f0-b87977e96b0c" providerId="AD" clId="Web-{FB9FC65D-68B3-455D-B225-1BDF458FB7EF}" dt="2023-11-08T09:21:28.122" v="15" actId="14100"/>
          <ac:spMkLst>
            <pc:docMk/>
            <pc:sldMk cId="0" sldId="263"/>
            <ac:spMk id="2" creationId="{00000000-0000-0000-0000-000000000000}"/>
          </ac:spMkLst>
        </pc:spChg>
        <pc:picChg chg="mod">
          <ac:chgData name="Carline MAINENTI" userId="S::c.mainenti@avsf.org::c46d4ffa-9bb9-44c7-89f0-b87977e96b0c" providerId="AD" clId="Web-{FB9FC65D-68B3-455D-B225-1BDF458FB7EF}" dt="2023-11-08T09:20:55.590" v="0" actId="1076"/>
          <ac:picMkLst>
            <pc:docMk/>
            <pc:sldMk cId="0" sldId="263"/>
            <ac:picMk id="5122" creationId="{41633D68-968F-5D39-2500-28D9782CED4D}"/>
          </ac:picMkLst>
        </pc:picChg>
      </pc:sldChg>
    </pc:docChg>
  </pc:docChgLst>
  <pc:docChgLst>
    <pc:chgData name="ECSI" userId="S::ecsi@avsf.org::ca888137-1c0b-4142-a76d-372128b13b86" providerId="AD" clId="Web-{B5C6C41D-3566-4CCF-A264-C2953820793E}"/>
    <pc:docChg chg="modSld sldOrd">
      <pc:chgData name="ECSI" userId="S::ecsi@avsf.org::ca888137-1c0b-4142-a76d-372128b13b86" providerId="AD" clId="Web-{B5C6C41D-3566-4CCF-A264-C2953820793E}" dt="2023-10-23T12:51:00.946" v="527" actId="20577"/>
      <pc:docMkLst>
        <pc:docMk/>
      </pc:docMkLst>
      <pc:sldChg chg="modSp">
        <pc:chgData name="ECSI" userId="S::ecsi@avsf.org::ca888137-1c0b-4142-a76d-372128b13b86" providerId="AD" clId="Web-{B5C6C41D-3566-4CCF-A264-C2953820793E}" dt="2023-10-23T11:27:44.529" v="62" actId="20577"/>
        <pc:sldMkLst>
          <pc:docMk/>
          <pc:sldMk cId="0" sldId="256"/>
        </pc:sldMkLst>
        <pc:spChg chg="mod">
          <ac:chgData name="ECSI" userId="S::ecsi@avsf.org::ca888137-1c0b-4142-a76d-372128b13b86" providerId="AD" clId="Web-{B5C6C41D-3566-4CCF-A264-C2953820793E}" dt="2023-10-23T11:27:44.529" v="6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addAnim delAnim">
        <pc:chgData name="ECSI" userId="S::ecsi@avsf.org::ca888137-1c0b-4142-a76d-372128b13b86" providerId="AD" clId="Web-{B5C6C41D-3566-4CCF-A264-C2953820793E}" dt="2023-10-23T12:23:49.725" v="468"/>
        <pc:sldMkLst>
          <pc:docMk/>
          <pc:sldMk cId="0" sldId="257"/>
        </pc:sldMkLst>
        <pc:spChg chg="mod">
          <ac:chgData name="ECSI" userId="S::ecsi@avsf.org::ca888137-1c0b-4142-a76d-372128b13b86" providerId="AD" clId="Web-{B5C6C41D-3566-4CCF-A264-C2953820793E}" dt="2023-10-23T11:25:11.025" v="33" actId="20577"/>
          <ac:spMkLst>
            <pc:docMk/>
            <pc:sldMk cId="0" sldId="257"/>
            <ac:spMk id="2" creationId="{00000000-0000-0000-0000-000000000000}"/>
          </ac:spMkLst>
        </pc:spChg>
        <pc:spChg chg="add mod">
          <ac:chgData name="ECSI" userId="S::ecsi@avsf.org::ca888137-1c0b-4142-a76d-372128b13b86" providerId="AD" clId="Web-{B5C6C41D-3566-4CCF-A264-C2953820793E}" dt="2023-10-23T11:24:47.837" v="27" actId="20577"/>
          <ac:spMkLst>
            <pc:docMk/>
            <pc:sldMk cId="0" sldId="257"/>
            <ac:spMk id="4" creationId="{8E36F814-1174-60CA-6AE5-1F9BF41247C8}"/>
          </ac:spMkLst>
        </pc:spChg>
        <pc:spChg chg="mod">
          <ac:chgData name="ECSI" userId="S::ecsi@avsf.org::ca888137-1c0b-4142-a76d-372128b13b86" providerId="AD" clId="Web-{B5C6C41D-3566-4CCF-A264-C2953820793E}" dt="2023-10-23T11:25:19.806" v="35" actId="20577"/>
          <ac:spMkLst>
            <pc:docMk/>
            <pc:sldMk cId="0" sldId="257"/>
            <ac:spMk id="6" creationId="{00000000-0000-0000-0000-000000000000}"/>
          </ac:spMkLst>
        </pc:spChg>
        <pc:picChg chg="mod">
          <ac:chgData name="ECSI" userId="S::ecsi@avsf.org::ca888137-1c0b-4142-a76d-372128b13b86" providerId="AD" clId="Web-{B5C6C41D-3566-4CCF-A264-C2953820793E}" dt="2023-10-23T11:24:34.258" v="25" actId="1076"/>
          <ac:picMkLst>
            <pc:docMk/>
            <pc:sldMk cId="0" sldId="257"/>
            <ac:picMk id="1026" creationId="{00000000-0000-0000-0000-000000000000}"/>
          </ac:picMkLst>
        </pc:picChg>
        <pc:picChg chg="mod">
          <ac:chgData name="ECSI" userId="S::ecsi@avsf.org::ca888137-1c0b-4142-a76d-372128b13b86" providerId="AD" clId="Web-{B5C6C41D-3566-4CCF-A264-C2953820793E}" dt="2023-10-23T11:24:38.508" v="26" actId="1076"/>
          <ac:picMkLst>
            <pc:docMk/>
            <pc:sldMk cId="0" sldId="257"/>
            <ac:picMk id="1027" creationId="{00000000-0000-0000-0000-000000000000}"/>
          </ac:picMkLst>
        </pc:picChg>
      </pc:sldChg>
      <pc:sldChg chg="addSp delSp modSp ord addAnim delAnim">
        <pc:chgData name="ECSI" userId="S::ecsi@avsf.org::ca888137-1c0b-4142-a76d-372128b13b86" providerId="AD" clId="Web-{B5C6C41D-3566-4CCF-A264-C2953820793E}" dt="2023-10-23T12:27:34.513" v="490"/>
        <pc:sldMkLst>
          <pc:docMk/>
          <pc:sldMk cId="0" sldId="258"/>
        </pc:sldMkLst>
        <pc:spChg chg="mod">
          <ac:chgData name="ECSI" userId="S::ecsi@avsf.org::ca888137-1c0b-4142-a76d-372128b13b86" providerId="AD" clId="Web-{B5C6C41D-3566-4CCF-A264-C2953820793E}" dt="2023-10-23T11:29:24.423" v="71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ECSI" userId="S::ecsi@avsf.org::ca888137-1c0b-4142-a76d-372128b13b86" providerId="AD" clId="Web-{B5C6C41D-3566-4CCF-A264-C2953820793E}" dt="2023-10-23T11:30:30.253" v="85" actId="1076"/>
          <ac:spMkLst>
            <pc:docMk/>
            <pc:sldMk cId="0" sldId="258"/>
            <ac:spMk id="3" creationId="{00000000-0000-0000-0000-000000000000}"/>
          </ac:spMkLst>
        </pc:spChg>
        <pc:spChg chg="del">
          <ac:chgData name="ECSI" userId="S::ecsi@avsf.org::ca888137-1c0b-4142-a76d-372128b13b86" providerId="AD" clId="Web-{B5C6C41D-3566-4CCF-A264-C2953820793E}" dt="2023-10-23T11:29:36.533" v="73"/>
          <ac:spMkLst>
            <pc:docMk/>
            <pc:sldMk cId="0" sldId="258"/>
            <ac:spMk id="5" creationId="{E6F75DF0-FE5A-73A6-749C-E3D948ADC3EC}"/>
          </ac:spMkLst>
        </pc:spChg>
        <pc:spChg chg="add mod">
          <ac:chgData name="ECSI" userId="S::ecsi@avsf.org::ca888137-1c0b-4142-a76d-372128b13b86" providerId="AD" clId="Web-{B5C6C41D-3566-4CCF-A264-C2953820793E}" dt="2023-10-23T11:29:26.782" v="72" actId="1076"/>
          <ac:spMkLst>
            <pc:docMk/>
            <pc:sldMk cId="0" sldId="258"/>
            <ac:spMk id="7" creationId="{E425E747-825E-D770-D89D-A3DCBE743B5F}"/>
          </ac:spMkLst>
        </pc:spChg>
        <pc:picChg chg="mod">
          <ac:chgData name="ECSI" userId="S::ecsi@avsf.org::ca888137-1c0b-4142-a76d-372128b13b86" providerId="AD" clId="Web-{B5C6C41D-3566-4CCF-A264-C2953820793E}" dt="2023-10-23T11:30:25.066" v="84" actId="1076"/>
          <ac:picMkLst>
            <pc:docMk/>
            <pc:sldMk cId="0" sldId="258"/>
            <ac:picMk id="4" creationId="{D22E0D8C-7BE6-B5E5-EF25-251F5D43A300}"/>
          </ac:picMkLst>
        </pc:picChg>
      </pc:sldChg>
      <pc:sldChg chg="addSp modSp addAnim delAnim">
        <pc:chgData name="ECSI" userId="S::ecsi@avsf.org::ca888137-1c0b-4142-a76d-372128b13b86" providerId="AD" clId="Web-{B5C6C41D-3566-4CCF-A264-C2953820793E}" dt="2023-10-23T12:26:59.324" v="482"/>
        <pc:sldMkLst>
          <pc:docMk/>
          <pc:sldMk cId="0" sldId="259"/>
        </pc:sldMkLst>
        <pc:spChg chg="mod">
          <ac:chgData name="ECSI" userId="S::ecsi@avsf.org::ca888137-1c0b-4142-a76d-372128b13b86" providerId="AD" clId="Web-{B5C6C41D-3566-4CCF-A264-C2953820793E}" dt="2023-10-23T12:14:23.208" v="459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ECSI" userId="S::ecsi@avsf.org::ca888137-1c0b-4142-a76d-372128b13b86" providerId="AD" clId="Web-{B5C6C41D-3566-4CCF-A264-C2953820793E}" dt="2023-10-23T12:13:44.269" v="450" actId="1076"/>
          <ac:spMkLst>
            <pc:docMk/>
            <pc:sldMk cId="0" sldId="259"/>
            <ac:spMk id="5" creationId="{2300CF4C-FA90-E4F2-4969-772DE81A8702}"/>
          </ac:spMkLst>
        </pc:spChg>
        <pc:spChg chg="mod">
          <ac:chgData name="ECSI" userId="S::ecsi@avsf.org::ca888137-1c0b-4142-a76d-372128b13b86" providerId="AD" clId="Web-{B5C6C41D-3566-4CCF-A264-C2953820793E}" dt="2023-10-23T12:14:29.739" v="462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ECSI" userId="S::ecsi@avsf.org::ca888137-1c0b-4142-a76d-372128b13b86" providerId="AD" clId="Web-{B5C6C41D-3566-4CCF-A264-C2953820793E}" dt="2023-10-23T12:14:36.927" v="463" actId="1076"/>
          <ac:spMkLst>
            <pc:docMk/>
            <pc:sldMk cId="0" sldId="259"/>
            <ac:spMk id="7" creationId="{00000000-0000-0000-0000-000000000000}"/>
          </ac:spMkLst>
        </pc:spChg>
        <pc:picChg chg="mod">
          <ac:chgData name="ECSI" userId="S::ecsi@avsf.org::ca888137-1c0b-4142-a76d-372128b13b86" providerId="AD" clId="Web-{B5C6C41D-3566-4CCF-A264-C2953820793E}" dt="2023-10-23T12:14:01.816" v="454" actId="1076"/>
          <ac:picMkLst>
            <pc:docMk/>
            <pc:sldMk cId="0" sldId="259"/>
            <ac:picMk id="3" creationId="{BEF8F8EE-220F-1A41-2055-AA90C70CEC21}"/>
          </ac:picMkLst>
        </pc:picChg>
        <pc:picChg chg="mod modCrop">
          <ac:chgData name="ECSI" userId="S::ecsi@avsf.org::ca888137-1c0b-4142-a76d-372128b13b86" providerId="AD" clId="Web-{B5C6C41D-3566-4CCF-A264-C2953820793E}" dt="2023-10-23T12:13:17.284" v="446" actId="1076"/>
          <ac:picMkLst>
            <pc:docMk/>
            <pc:sldMk cId="0" sldId="259"/>
            <ac:picMk id="3076" creationId="{02DC394E-2E29-83F1-2068-0B1F6CD0FD03}"/>
          </ac:picMkLst>
        </pc:picChg>
      </pc:sldChg>
      <pc:sldChg chg="addSp modSp addAnim delAnim">
        <pc:chgData name="ECSI" userId="S::ecsi@avsf.org::ca888137-1c0b-4142-a76d-372128b13b86" providerId="AD" clId="Web-{B5C6C41D-3566-4CCF-A264-C2953820793E}" dt="2023-10-23T12:28:37.561" v="500"/>
        <pc:sldMkLst>
          <pc:docMk/>
          <pc:sldMk cId="0" sldId="260"/>
        </pc:sldMkLst>
        <pc:spChg chg="add">
          <ac:chgData name="ECSI" userId="S::ecsi@avsf.org::ca888137-1c0b-4142-a76d-372128b13b86" providerId="AD" clId="Web-{B5C6C41D-3566-4CCF-A264-C2953820793E}" dt="2023-10-23T11:31:08.739" v="88"/>
          <ac:spMkLst>
            <pc:docMk/>
            <pc:sldMk cId="0" sldId="260"/>
            <ac:spMk id="3" creationId="{1F5FB987-B40A-A75F-F52B-8F9FEF7ABF06}"/>
          </ac:spMkLst>
        </pc:spChg>
        <pc:spChg chg="mod">
          <ac:chgData name="ECSI" userId="S::ecsi@avsf.org::ca888137-1c0b-4142-a76d-372128b13b86" providerId="AD" clId="Web-{B5C6C41D-3566-4CCF-A264-C2953820793E}" dt="2023-10-23T11:32:00.115" v="97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ECSI" userId="S::ecsi@avsf.org::ca888137-1c0b-4142-a76d-372128b13b86" providerId="AD" clId="Web-{B5C6C41D-3566-4CCF-A264-C2953820793E}" dt="2023-10-23T11:33:36.759" v="121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ECSI" userId="S::ecsi@avsf.org::ca888137-1c0b-4142-a76d-372128b13b86" providerId="AD" clId="Web-{B5C6C41D-3566-4CCF-A264-C2953820793E}" dt="2023-10-23T11:33:11.102" v="118" actId="1076"/>
          <ac:spMkLst>
            <pc:docMk/>
            <pc:sldMk cId="0" sldId="260"/>
            <ac:spMk id="8" creationId="{00000000-0000-0000-0000-000000000000}"/>
          </ac:spMkLst>
        </pc:spChg>
        <pc:picChg chg="mod">
          <ac:chgData name="ECSI" userId="S::ecsi@avsf.org::ca888137-1c0b-4142-a76d-372128b13b86" providerId="AD" clId="Web-{B5C6C41D-3566-4CCF-A264-C2953820793E}" dt="2023-10-23T11:33:30.196" v="120" actId="1076"/>
          <ac:picMkLst>
            <pc:docMk/>
            <pc:sldMk cId="0" sldId="260"/>
            <ac:picMk id="4098" creationId="{00000000-0000-0000-0000-000000000000}"/>
          </ac:picMkLst>
        </pc:picChg>
        <pc:picChg chg="mod">
          <ac:chgData name="ECSI" userId="S::ecsi@avsf.org::ca888137-1c0b-4142-a76d-372128b13b86" providerId="AD" clId="Web-{B5C6C41D-3566-4CCF-A264-C2953820793E}" dt="2023-10-23T11:32:04.350" v="98" actId="1076"/>
          <ac:picMkLst>
            <pc:docMk/>
            <pc:sldMk cId="0" sldId="260"/>
            <ac:picMk id="4099" creationId="{00000000-0000-0000-0000-000000000000}"/>
          </ac:picMkLst>
        </pc:picChg>
      </pc:sldChg>
      <pc:sldChg chg="addSp modSp addAnim delAnim">
        <pc:chgData name="ECSI" userId="S::ecsi@avsf.org::ca888137-1c0b-4142-a76d-372128b13b86" providerId="AD" clId="Web-{B5C6C41D-3566-4CCF-A264-C2953820793E}" dt="2023-10-23T12:28:52.187" v="504"/>
        <pc:sldMkLst>
          <pc:docMk/>
          <pc:sldMk cId="0" sldId="261"/>
        </pc:sldMkLst>
        <pc:spChg chg="mod">
          <ac:chgData name="ECSI" userId="S::ecsi@avsf.org::ca888137-1c0b-4142-a76d-372128b13b86" providerId="AD" clId="Web-{B5C6C41D-3566-4CCF-A264-C2953820793E}" dt="2023-10-23T11:34:43.605" v="137" actId="1076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ECSI" userId="S::ecsi@avsf.org::ca888137-1c0b-4142-a76d-372128b13b86" providerId="AD" clId="Web-{B5C6C41D-3566-4CCF-A264-C2953820793E}" dt="2023-10-23T11:34:07.338" v="125" actId="1076"/>
          <ac:spMkLst>
            <pc:docMk/>
            <pc:sldMk cId="0" sldId="261"/>
            <ac:spMk id="4" creationId="{0AA15351-D420-1462-9D92-04A83AB67761}"/>
          </ac:spMkLst>
        </pc:spChg>
        <pc:spChg chg="mod">
          <ac:chgData name="ECSI" userId="S::ecsi@avsf.org::ca888137-1c0b-4142-a76d-372128b13b86" providerId="AD" clId="Web-{B5C6C41D-3566-4CCF-A264-C2953820793E}" dt="2023-10-23T11:42:22.696" v="263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ECSI" userId="S::ecsi@avsf.org::ca888137-1c0b-4142-a76d-372128b13b86" providerId="AD" clId="Web-{B5C6C41D-3566-4CCF-A264-C2953820793E}" dt="2023-10-23T11:42:25.150" v="264" actId="1076"/>
          <ac:spMkLst>
            <pc:docMk/>
            <pc:sldMk cId="0" sldId="261"/>
            <ac:spMk id="6" creationId="{00000000-0000-0000-0000-000000000000}"/>
          </ac:spMkLst>
        </pc:spChg>
        <pc:picChg chg="mod">
          <ac:chgData name="ECSI" userId="S::ecsi@avsf.org::ca888137-1c0b-4142-a76d-372128b13b86" providerId="AD" clId="Web-{B5C6C41D-3566-4CCF-A264-C2953820793E}" dt="2023-10-23T11:42:18.899" v="262" actId="14100"/>
          <ac:picMkLst>
            <pc:docMk/>
            <pc:sldMk cId="0" sldId="261"/>
            <ac:picMk id="4098" creationId="{73D469E8-8D78-4C8B-458F-C834895D8F95}"/>
          </ac:picMkLst>
        </pc:picChg>
      </pc:sldChg>
      <pc:sldChg chg="addSp modSp addAnim delAnim">
        <pc:chgData name="ECSI" userId="S::ecsi@avsf.org::ca888137-1c0b-4142-a76d-372128b13b86" providerId="AD" clId="Web-{B5C6C41D-3566-4CCF-A264-C2953820793E}" dt="2023-10-23T12:31:34.457" v="510"/>
        <pc:sldMkLst>
          <pc:docMk/>
          <pc:sldMk cId="0" sldId="262"/>
        </pc:sldMkLst>
        <pc:spChg chg="mod">
          <ac:chgData name="ECSI" userId="S::ecsi@avsf.org::ca888137-1c0b-4142-a76d-372128b13b86" providerId="AD" clId="Web-{B5C6C41D-3566-4CCF-A264-C2953820793E}" dt="2023-10-23T11:44:05.981" v="276" actId="1076"/>
          <ac:spMkLst>
            <pc:docMk/>
            <pc:sldMk cId="0" sldId="262"/>
            <ac:spMk id="2" creationId="{00000000-0000-0000-0000-000000000000}"/>
          </ac:spMkLst>
        </pc:spChg>
        <pc:spChg chg="add">
          <ac:chgData name="ECSI" userId="S::ecsi@avsf.org::ca888137-1c0b-4142-a76d-372128b13b86" providerId="AD" clId="Web-{B5C6C41D-3566-4CCF-A264-C2953820793E}" dt="2023-10-23T11:42:57.244" v="266"/>
          <ac:spMkLst>
            <pc:docMk/>
            <pc:sldMk cId="0" sldId="262"/>
            <ac:spMk id="4" creationId="{8574BAA4-E3FF-24B7-510A-1934941D8BF8}"/>
          </ac:spMkLst>
        </pc:spChg>
        <pc:spChg chg="mod">
          <ac:chgData name="ECSI" userId="S::ecsi@avsf.org::ca888137-1c0b-4142-a76d-372128b13b86" providerId="AD" clId="Web-{B5C6C41D-3566-4CCF-A264-C2953820793E}" dt="2023-10-23T11:44:25.981" v="282" actId="1076"/>
          <ac:spMkLst>
            <pc:docMk/>
            <pc:sldMk cId="0" sldId="262"/>
            <ac:spMk id="5" creationId="{00000000-0000-0000-0000-000000000000}"/>
          </ac:spMkLst>
        </pc:spChg>
        <pc:picChg chg="mod">
          <ac:chgData name="ECSI" userId="S::ecsi@avsf.org::ca888137-1c0b-4142-a76d-372128b13b86" providerId="AD" clId="Web-{B5C6C41D-3566-4CCF-A264-C2953820793E}" dt="2023-10-23T11:44:08.356" v="277" actId="1076"/>
          <ac:picMkLst>
            <pc:docMk/>
            <pc:sldMk cId="0" sldId="262"/>
            <ac:picMk id="6146" creationId="{00000000-0000-0000-0000-000000000000}"/>
          </ac:picMkLst>
        </pc:picChg>
      </pc:sldChg>
      <pc:sldChg chg="addSp delSp modSp addAnim delAnim">
        <pc:chgData name="ECSI" userId="S::ecsi@avsf.org::ca888137-1c0b-4142-a76d-372128b13b86" providerId="AD" clId="Web-{B5C6C41D-3566-4CCF-A264-C2953820793E}" dt="2023-10-23T12:31:48.286" v="516"/>
        <pc:sldMkLst>
          <pc:docMk/>
          <pc:sldMk cId="0" sldId="263"/>
        </pc:sldMkLst>
        <pc:spChg chg="mod">
          <ac:chgData name="ECSI" userId="S::ecsi@avsf.org::ca888137-1c0b-4142-a76d-372128b13b86" providerId="AD" clId="Web-{B5C6C41D-3566-4CCF-A264-C2953820793E}" dt="2023-10-23T11:45:38.531" v="294" actId="1076"/>
          <ac:spMkLst>
            <pc:docMk/>
            <pc:sldMk cId="0" sldId="263"/>
            <ac:spMk id="2" creationId="{00000000-0000-0000-0000-000000000000}"/>
          </ac:spMkLst>
        </pc:spChg>
        <pc:spChg chg="add">
          <ac:chgData name="ECSI" userId="S::ecsi@avsf.org::ca888137-1c0b-4142-a76d-372128b13b86" providerId="AD" clId="Web-{B5C6C41D-3566-4CCF-A264-C2953820793E}" dt="2023-10-23T11:44:46.498" v="284"/>
          <ac:spMkLst>
            <pc:docMk/>
            <pc:sldMk cId="0" sldId="263"/>
            <ac:spMk id="4" creationId="{F6965F8C-7A88-EADA-1296-AA6493DA6B63}"/>
          </ac:spMkLst>
        </pc:spChg>
        <pc:spChg chg="mod">
          <ac:chgData name="ECSI" userId="S::ecsi@avsf.org::ca888137-1c0b-4142-a76d-372128b13b86" providerId="AD" clId="Web-{B5C6C41D-3566-4CCF-A264-C2953820793E}" dt="2023-10-23T11:47:20.862" v="321" actId="20577"/>
          <ac:spMkLst>
            <pc:docMk/>
            <pc:sldMk cId="0" sldId="263"/>
            <ac:spMk id="6" creationId="{00000000-0000-0000-0000-000000000000}"/>
          </ac:spMkLst>
        </pc:spChg>
        <pc:spChg chg="add del mod">
          <ac:chgData name="ECSI" userId="S::ecsi@avsf.org::ca888137-1c0b-4142-a76d-372128b13b86" providerId="AD" clId="Web-{B5C6C41D-3566-4CCF-A264-C2953820793E}" dt="2023-10-23T11:46:23.188" v="316"/>
          <ac:spMkLst>
            <pc:docMk/>
            <pc:sldMk cId="0" sldId="263"/>
            <ac:spMk id="7" creationId="{860F449B-BD8D-02C0-10D1-E5BC2DA007D7}"/>
          </ac:spMkLst>
        </pc:spChg>
        <pc:picChg chg="mod">
          <ac:chgData name="ECSI" userId="S::ecsi@avsf.org::ca888137-1c0b-4142-a76d-372128b13b86" providerId="AD" clId="Web-{B5C6C41D-3566-4CCF-A264-C2953820793E}" dt="2023-10-23T11:47:57.535" v="323"/>
          <ac:picMkLst>
            <pc:docMk/>
            <pc:sldMk cId="0" sldId="263"/>
            <ac:picMk id="5122" creationId="{41633D68-968F-5D39-2500-28D9782CED4D}"/>
          </ac:picMkLst>
        </pc:picChg>
      </pc:sldChg>
      <pc:sldChg chg="addSp delSp modSp addAnim delAnim">
        <pc:chgData name="ECSI" userId="S::ecsi@avsf.org::ca888137-1c0b-4142-a76d-372128b13b86" providerId="AD" clId="Web-{B5C6C41D-3566-4CCF-A264-C2953820793E}" dt="2023-10-23T12:51:00.946" v="527" actId="20577"/>
        <pc:sldMkLst>
          <pc:docMk/>
          <pc:sldMk cId="0" sldId="264"/>
        </pc:sldMkLst>
        <pc:spChg chg="mod">
          <ac:chgData name="ECSI" userId="S::ecsi@avsf.org::ca888137-1c0b-4142-a76d-372128b13b86" providerId="AD" clId="Web-{B5C6C41D-3566-4CCF-A264-C2953820793E}" dt="2023-10-23T11:49:06.912" v="340" actId="1076"/>
          <ac:spMkLst>
            <pc:docMk/>
            <pc:sldMk cId="0" sldId="264"/>
            <ac:spMk id="2" creationId="{00000000-0000-0000-0000-000000000000}"/>
          </ac:spMkLst>
        </pc:spChg>
        <pc:spChg chg="add del mod">
          <ac:chgData name="ECSI" userId="S::ecsi@avsf.org::ca888137-1c0b-4142-a76d-372128b13b86" providerId="AD" clId="Web-{B5C6C41D-3566-4CCF-A264-C2953820793E}" dt="2023-10-23T11:48:17.520" v="326"/>
          <ac:spMkLst>
            <pc:docMk/>
            <pc:sldMk cId="0" sldId="264"/>
            <ac:spMk id="4" creationId="{7D3DADCE-232C-2DB8-BC12-9AA83B36155D}"/>
          </ac:spMkLst>
        </pc:spChg>
        <pc:spChg chg="mod">
          <ac:chgData name="ECSI" userId="S::ecsi@avsf.org::ca888137-1c0b-4142-a76d-372128b13b86" providerId="AD" clId="Web-{B5C6C41D-3566-4CCF-A264-C2953820793E}" dt="2023-10-23T12:51:00.946" v="527" actId="20577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ECSI" userId="S::ecsi@avsf.org::ca888137-1c0b-4142-a76d-372128b13b86" providerId="AD" clId="Web-{B5C6C41D-3566-4CCF-A264-C2953820793E}" dt="2023-10-23T11:50:52.118" v="355" actId="1076"/>
          <ac:spMkLst>
            <pc:docMk/>
            <pc:sldMk cId="0" sldId="264"/>
            <ac:spMk id="7" creationId="{026EFA7B-96A4-9AAB-60A9-5DF3C0C7230B}"/>
          </ac:spMkLst>
        </pc:spChg>
        <pc:picChg chg="mod">
          <ac:chgData name="ECSI" userId="S::ecsi@avsf.org::ca888137-1c0b-4142-a76d-372128b13b86" providerId="AD" clId="Web-{B5C6C41D-3566-4CCF-A264-C2953820793E}" dt="2023-10-23T11:51:07.431" v="360" actId="1076"/>
          <ac:picMkLst>
            <pc:docMk/>
            <pc:sldMk cId="0" sldId="264"/>
            <ac:picMk id="8194" creationId="{00000000-0000-0000-0000-000000000000}"/>
          </ac:picMkLst>
        </pc:picChg>
      </pc:sldChg>
      <pc:sldChg chg="modSp delAnim">
        <pc:chgData name="ECSI" userId="S::ecsi@avsf.org::ca888137-1c0b-4142-a76d-372128b13b86" providerId="AD" clId="Web-{B5C6C41D-3566-4CCF-A264-C2953820793E}" dt="2023-10-23T12:41:05.678" v="524"/>
        <pc:sldMkLst>
          <pc:docMk/>
          <pc:sldMk cId="0" sldId="265"/>
        </pc:sldMkLst>
        <pc:spChg chg="mod">
          <ac:chgData name="ECSI" userId="S::ecsi@avsf.org::ca888137-1c0b-4142-a76d-372128b13b86" providerId="AD" clId="Web-{B5C6C41D-3566-4CCF-A264-C2953820793E}" dt="2023-10-23T11:52:04.527" v="366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ECSI" userId="S::ecsi@avsf.org::ca888137-1c0b-4142-a76d-372128b13b86" providerId="AD" clId="Web-{B5C6C41D-3566-4CCF-A264-C2953820793E}" dt="2023-10-23T12:03:18.234" v="442" actId="20577"/>
          <ac:spMkLst>
            <pc:docMk/>
            <pc:sldMk cId="0" sldId="265"/>
            <ac:spMk id="3" creationId="{00000000-0000-0000-0000-000000000000}"/>
          </ac:spMkLst>
        </pc:spChg>
      </pc:sldChg>
    </pc:docChg>
  </pc:docChgLst>
  <pc:docChgLst>
    <pc:chgData name="Félix AFELU" userId="308b5610-d6c9-421a-adda-72634a0ca221" providerId="ADAL" clId="{10A411A2-09E6-458C-A586-E283A8D15075}"/>
    <pc:docChg chg="custSel delSld modSld sldOrd delMainMaster">
      <pc:chgData name="Félix AFELU" userId="308b5610-d6c9-421a-adda-72634a0ca221" providerId="ADAL" clId="{10A411A2-09E6-458C-A586-E283A8D15075}" dt="2023-03-08T11:10:31.270" v="48" actId="1076"/>
      <pc:docMkLst>
        <pc:docMk/>
      </pc:docMkLst>
      <pc:sldChg chg="delSp modSp mod modClrScheme chgLayout">
        <pc:chgData name="Félix AFELU" userId="308b5610-d6c9-421a-adda-72634a0ca221" providerId="ADAL" clId="{10A411A2-09E6-458C-A586-E283A8D15075}" dt="2023-03-08T11:10:31.270" v="48" actId="1076"/>
        <pc:sldMkLst>
          <pc:docMk/>
          <pc:sldMk cId="0" sldId="256"/>
        </pc:sldMkLst>
        <pc:spChg chg="mod ord">
          <ac:chgData name="Félix AFELU" userId="308b5610-d6c9-421a-adda-72634a0ca221" providerId="ADAL" clId="{10A411A2-09E6-458C-A586-E283A8D15075}" dt="2023-03-08T11:10:31.270" v="48" actId="1076"/>
          <ac:spMkLst>
            <pc:docMk/>
            <pc:sldMk cId="0" sldId="256"/>
            <ac:spMk id="2" creationId="{00000000-0000-0000-0000-000000000000}"/>
          </ac:spMkLst>
        </pc:spChg>
        <pc:picChg chg="del">
          <ac:chgData name="Félix AFELU" userId="308b5610-d6c9-421a-adda-72634a0ca221" providerId="ADAL" clId="{10A411A2-09E6-458C-A586-E283A8D15075}" dt="2023-03-08T10:28:11.793" v="0"/>
          <ac:picMkLst>
            <pc:docMk/>
            <pc:sldMk cId="0" sldId="256"/>
            <ac:picMk id="3" creationId="{B36F87E9-FB24-E765-28C4-EFD0FE4225C7}"/>
          </ac:picMkLst>
        </pc:picChg>
        <pc:picChg chg="del">
          <ac:chgData name="Félix AFELU" userId="308b5610-d6c9-421a-adda-72634a0ca221" providerId="ADAL" clId="{10A411A2-09E6-458C-A586-E283A8D15075}" dt="2023-03-08T10:28:19.427" v="1"/>
          <ac:picMkLst>
            <pc:docMk/>
            <pc:sldMk cId="0" sldId="256"/>
            <ac:picMk id="4" creationId="{C2F96582-630D-9C5D-FF20-C15D33D30FD3}"/>
          </ac:picMkLst>
        </pc:picChg>
        <pc:picChg chg="del mod">
          <ac:chgData name="Félix AFELU" userId="308b5610-d6c9-421a-adda-72634a0ca221" providerId="ADAL" clId="{10A411A2-09E6-458C-A586-E283A8D15075}" dt="2023-03-08T10:29:01.845" v="6" actId="478"/>
          <ac:picMkLst>
            <pc:docMk/>
            <pc:sldMk cId="0" sldId="256"/>
            <ac:picMk id="5" creationId="{2C1F5AB4-555E-853C-FDCB-C4039735A24C}"/>
          </ac:picMkLst>
        </pc:picChg>
      </pc:sldChg>
      <pc:sldChg chg="modSp mod modClrScheme chgLayout">
        <pc:chgData name="Félix AFELU" userId="308b5610-d6c9-421a-adda-72634a0ca221" providerId="ADAL" clId="{10A411A2-09E6-458C-A586-E283A8D15075}" dt="2023-03-08T10:29:48.506" v="10" actId="14100"/>
        <pc:sldMkLst>
          <pc:docMk/>
          <pc:sldMk cId="0" sldId="257"/>
        </pc:sldMkLst>
        <pc:spChg chg="mod ord">
          <ac:chgData name="Félix AFELU" userId="308b5610-d6c9-421a-adda-72634a0ca221" providerId="ADAL" clId="{10A411A2-09E6-458C-A586-E283A8D15075}" dt="2023-03-08T10:29:48.506" v="10" actId="14100"/>
          <ac:spMkLst>
            <pc:docMk/>
            <pc:sldMk cId="0" sldId="257"/>
            <ac:spMk id="2" creationId="{00000000-0000-0000-0000-000000000000}"/>
          </ac:spMkLst>
        </pc:spChg>
      </pc:sldChg>
      <pc:sldChg chg="modSp mod modClrScheme chgLayout">
        <pc:chgData name="Félix AFELU" userId="308b5610-d6c9-421a-adda-72634a0ca221" providerId="ADAL" clId="{10A411A2-09E6-458C-A586-E283A8D15075}" dt="2023-03-08T10:30:13.931" v="13" actId="14100"/>
        <pc:sldMkLst>
          <pc:docMk/>
          <pc:sldMk cId="0" sldId="258"/>
        </pc:sldMkLst>
        <pc:spChg chg="mod ord">
          <ac:chgData name="Félix AFELU" userId="308b5610-d6c9-421a-adda-72634a0ca221" providerId="ADAL" clId="{10A411A2-09E6-458C-A586-E283A8D15075}" dt="2023-03-08T10:30:13.931" v="13" actId="14100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Félix AFELU" userId="308b5610-d6c9-421a-adda-72634a0ca221" providerId="ADAL" clId="{10A411A2-09E6-458C-A586-E283A8D15075}" dt="2023-03-08T10:30:02.235" v="11" actId="700"/>
          <ac:spMkLst>
            <pc:docMk/>
            <pc:sldMk cId="0" sldId="258"/>
            <ac:spMk id="3" creationId="{00000000-0000-0000-0000-000000000000}"/>
          </ac:spMkLst>
        </pc:spChg>
      </pc:sldChg>
      <pc:sldChg chg="modSp mod modClrScheme chgLayout">
        <pc:chgData name="Félix AFELU" userId="308b5610-d6c9-421a-adda-72634a0ca221" providerId="ADAL" clId="{10A411A2-09E6-458C-A586-E283A8D15075}" dt="2023-03-08T10:30:38.687" v="16" actId="14100"/>
        <pc:sldMkLst>
          <pc:docMk/>
          <pc:sldMk cId="0" sldId="259"/>
        </pc:sldMkLst>
        <pc:spChg chg="mod ord">
          <ac:chgData name="Félix AFELU" userId="308b5610-d6c9-421a-adda-72634a0ca221" providerId="ADAL" clId="{10A411A2-09E6-458C-A586-E283A8D15075}" dt="2023-03-08T10:30:38.687" v="16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 mod modClrScheme chgLayout">
        <pc:chgData name="Félix AFELU" userId="308b5610-d6c9-421a-adda-72634a0ca221" providerId="ADAL" clId="{10A411A2-09E6-458C-A586-E283A8D15075}" dt="2023-03-08T10:31:11.118" v="19" actId="14100"/>
        <pc:sldMkLst>
          <pc:docMk/>
          <pc:sldMk cId="0" sldId="260"/>
        </pc:sldMkLst>
        <pc:spChg chg="mod ord">
          <ac:chgData name="Félix AFELU" userId="308b5610-d6c9-421a-adda-72634a0ca221" providerId="ADAL" clId="{10A411A2-09E6-458C-A586-E283A8D15075}" dt="2023-03-08T10:31:11.118" v="19" actId="14100"/>
          <ac:spMkLst>
            <pc:docMk/>
            <pc:sldMk cId="0" sldId="260"/>
            <ac:spMk id="4" creationId="{00000000-0000-0000-0000-000000000000}"/>
          </ac:spMkLst>
        </pc:spChg>
      </pc:sldChg>
      <pc:sldChg chg="modSp mod modClrScheme chgLayout">
        <pc:chgData name="Félix AFELU" userId="308b5610-d6c9-421a-adda-72634a0ca221" providerId="ADAL" clId="{10A411A2-09E6-458C-A586-E283A8D15075}" dt="2023-03-08T10:31:33.164" v="22" actId="14100"/>
        <pc:sldMkLst>
          <pc:docMk/>
          <pc:sldMk cId="0" sldId="261"/>
        </pc:sldMkLst>
        <pc:spChg chg="mod ord">
          <ac:chgData name="Félix AFELU" userId="308b5610-d6c9-421a-adda-72634a0ca221" providerId="ADAL" clId="{10A411A2-09E6-458C-A586-E283A8D15075}" dt="2023-03-08T10:31:33.164" v="22" actId="14100"/>
          <ac:spMkLst>
            <pc:docMk/>
            <pc:sldMk cId="0" sldId="261"/>
            <ac:spMk id="2" creationId="{00000000-0000-0000-0000-000000000000}"/>
          </ac:spMkLst>
        </pc:spChg>
        <pc:picChg chg="mod ord">
          <ac:chgData name="Félix AFELU" userId="308b5610-d6c9-421a-adda-72634a0ca221" providerId="ADAL" clId="{10A411A2-09E6-458C-A586-E283A8D15075}" dt="2023-03-08T10:31:22.688" v="20" actId="700"/>
          <ac:picMkLst>
            <pc:docMk/>
            <pc:sldMk cId="0" sldId="261"/>
            <ac:picMk id="5122" creationId="{00000000-0000-0000-0000-000000000000}"/>
          </ac:picMkLst>
        </pc:picChg>
      </pc:sldChg>
      <pc:sldChg chg="modSp mod modClrScheme chgLayout">
        <pc:chgData name="Félix AFELU" userId="308b5610-d6c9-421a-adda-72634a0ca221" providerId="ADAL" clId="{10A411A2-09E6-458C-A586-E283A8D15075}" dt="2023-03-08T10:32:08.307" v="27" actId="14100"/>
        <pc:sldMkLst>
          <pc:docMk/>
          <pc:sldMk cId="0" sldId="262"/>
        </pc:sldMkLst>
        <pc:spChg chg="mod ord">
          <ac:chgData name="Félix AFELU" userId="308b5610-d6c9-421a-adda-72634a0ca221" providerId="ADAL" clId="{10A411A2-09E6-458C-A586-E283A8D15075}" dt="2023-03-08T10:32:08.307" v="27" actId="14100"/>
          <ac:spMkLst>
            <pc:docMk/>
            <pc:sldMk cId="0" sldId="262"/>
            <ac:spMk id="2" creationId="{00000000-0000-0000-0000-000000000000}"/>
          </ac:spMkLst>
        </pc:spChg>
        <pc:picChg chg="mod ord">
          <ac:chgData name="Félix AFELU" userId="308b5610-d6c9-421a-adda-72634a0ca221" providerId="ADAL" clId="{10A411A2-09E6-458C-A586-E283A8D15075}" dt="2023-03-08T10:31:52.855" v="24" actId="1076"/>
          <ac:picMkLst>
            <pc:docMk/>
            <pc:sldMk cId="0" sldId="262"/>
            <ac:picMk id="6146" creationId="{00000000-0000-0000-0000-000000000000}"/>
          </ac:picMkLst>
        </pc:picChg>
      </pc:sldChg>
      <pc:sldChg chg="modSp mod modClrScheme chgLayout">
        <pc:chgData name="Félix AFELU" userId="308b5610-d6c9-421a-adda-72634a0ca221" providerId="ADAL" clId="{10A411A2-09E6-458C-A586-E283A8D15075}" dt="2023-03-08T10:32:39.525" v="31" actId="1076"/>
        <pc:sldMkLst>
          <pc:docMk/>
          <pc:sldMk cId="0" sldId="263"/>
        </pc:sldMkLst>
        <pc:spChg chg="mod ord">
          <ac:chgData name="Félix AFELU" userId="308b5610-d6c9-421a-adda-72634a0ca221" providerId="ADAL" clId="{10A411A2-09E6-458C-A586-E283A8D15075}" dt="2023-03-08T10:32:39.525" v="31" actId="1076"/>
          <ac:spMkLst>
            <pc:docMk/>
            <pc:sldMk cId="0" sldId="263"/>
            <ac:spMk id="2" creationId="{00000000-0000-0000-0000-000000000000}"/>
          </ac:spMkLst>
        </pc:spChg>
        <pc:picChg chg="mod ord">
          <ac:chgData name="Félix AFELU" userId="308b5610-d6c9-421a-adda-72634a0ca221" providerId="ADAL" clId="{10A411A2-09E6-458C-A586-E283A8D15075}" dt="2023-03-08T10:32:24.318" v="28" actId="700"/>
          <ac:picMkLst>
            <pc:docMk/>
            <pc:sldMk cId="0" sldId="263"/>
            <ac:picMk id="7170" creationId="{00000000-0000-0000-0000-000000000000}"/>
          </ac:picMkLst>
        </pc:picChg>
      </pc:sldChg>
      <pc:sldChg chg="modSp mod modClrScheme chgLayout">
        <pc:chgData name="Félix AFELU" userId="308b5610-d6c9-421a-adda-72634a0ca221" providerId="ADAL" clId="{10A411A2-09E6-458C-A586-E283A8D15075}" dt="2023-03-08T10:33:28.341" v="37" actId="14100"/>
        <pc:sldMkLst>
          <pc:docMk/>
          <pc:sldMk cId="0" sldId="264"/>
        </pc:sldMkLst>
        <pc:spChg chg="mod ord">
          <ac:chgData name="Félix AFELU" userId="308b5610-d6c9-421a-adda-72634a0ca221" providerId="ADAL" clId="{10A411A2-09E6-458C-A586-E283A8D15075}" dt="2023-03-08T10:33:28.341" v="37" actId="14100"/>
          <ac:spMkLst>
            <pc:docMk/>
            <pc:sldMk cId="0" sldId="264"/>
            <ac:spMk id="2" creationId="{00000000-0000-0000-0000-000000000000}"/>
          </ac:spMkLst>
        </pc:spChg>
        <pc:picChg chg="mod ord">
          <ac:chgData name="Félix AFELU" userId="308b5610-d6c9-421a-adda-72634a0ca221" providerId="ADAL" clId="{10A411A2-09E6-458C-A586-E283A8D15075}" dt="2023-03-08T10:33:07.372" v="33" actId="1076"/>
          <ac:picMkLst>
            <pc:docMk/>
            <pc:sldMk cId="0" sldId="264"/>
            <ac:picMk id="8194" creationId="{00000000-0000-0000-0000-000000000000}"/>
          </ac:picMkLst>
        </pc:picChg>
      </pc:sldChg>
      <pc:sldChg chg="modSp mod ord modClrScheme chgLayout">
        <pc:chgData name="Félix AFELU" userId="308b5610-d6c9-421a-adda-72634a0ca221" providerId="ADAL" clId="{10A411A2-09E6-458C-A586-E283A8D15075}" dt="2023-03-08T10:34:57.680" v="46"/>
        <pc:sldMkLst>
          <pc:docMk/>
          <pc:sldMk cId="0" sldId="265"/>
        </pc:sldMkLst>
        <pc:spChg chg="mod ord">
          <ac:chgData name="Félix AFELU" userId="308b5610-d6c9-421a-adda-72634a0ca221" providerId="ADAL" clId="{10A411A2-09E6-458C-A586-E283A8D15075}" dt="2023-03-08T10:34:09.835" v="42" actId="1076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Félix AFELU" userId="308b5610-d6c9-421a-adda-72634a0ca221" providerId="ADAL" clId="{10A411A2-09E6-458C-A586-E283A8D15075}" dt="2023-03-08T10:33:49.049" v="38" actId="700"/>
          <ac:spMkLst>
            <pc:docMk/>
            <pc:sldMk cId="0" sldId="265"/>
            <ac:spMk id="3" creationId="{00000000-0000-0000-0000-000000000000}"/>
          </ac:spMkLst>
        </pc:spChg>
        <pc:spChg chg="mod">
          <ac:chgData name="Félix AFELU" userId="308b5610-d6c9-421a-adda-72634a0ca221" providerId="ADAL" clId="{10A411A2-09E6-458C-A586-E283A8D15075}" dt="2023-03-08T10:34:36.779" v="44" actId="1076"/>
          <ac:spMkLst>
            <pc:docMk/>
            <pc:sldMk cId="0" sldId="265"/>
            <ac:spMk id="4" creationId="{A9534CBD-15E9-8845-C95C-201B2F172016}"/>
          </ac:spMkLst>
        </pc:spChg>
        <pc:spChg chg="mod">
          <ac:chgData name="Félix AFELU" userId="308b5610-d6c9-421a-adda-72634a0ca221" providerId="ADAL" clId="{10A411A2-09E6-458C-A586-E283A8D15075}" dt="2023-03-08T10:34:27.912" v="43" actId="1076"/>
          <ac:spMkLst>
            <pc:docMk/>
            <pc:sldMk cId="0" sldId="265"/>
            <ac:spMk id="5" creationId="{3D1A1508-7571-3F28-2F44-EC84052D7BFF}"/>
          </ac:spMkLst>
        </pc:spChg>
      </pc:sldChg>
      <pc:sldChg chg="del ord">
        <pc:chgData name="Félix AFELU" userId="308b5610-d6c9-421a-adda-72634a0ca221" providerId="ADAL" clId="{10A411A2-09E6-458C-A586-E283A8D15075}" dt="2023-03-08T10:35:05.780" v="47" actId="47"/>
        <pc:sldMkLst>
          <pc:docMk/>
          <pc:sldMk cId="1198219114" sldId="271"/>
        </pc:sldMkLst>
      </pc:sldChg>
      <pc:sldMasterChg chg="del delSldLayout">
        <pc:chgData name="Félix AFELU" userId="308b5610-d6c9-421a-adda-72634a0ca221" providerId="ADAL" clId="{10A411A2-09E6-458C-A586-E283A8D15075}" dt="2023-03-08T10:33:49.049" v="38" actId="700"/>
        <pc:sldMasterMkLst>
          <pc:docMk/>
          <pc:sldMasterMk cId="0" sldId="2147483648"/>
        </pc:sldMasterMkLst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Félix AFELU" userId="308b5610-d6c9-421a-adda-72634a0ca221" providerId="ADAL" clId="{10A411A2-09E6-458C-A586-E283A8D15075}" dt="2023-03-08T10:33:49.049" v="38" actId="700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Odile ALOMEGOU" userId="S::o.alomegou@avsf.org::a630099f-2232-402c-970b-9b87bdcfb4a9" providerId="AD" clId="Web-{7FA1EFE9-FCE2-416B-B087-C3C6A0457FD7}"/>
    <pc:docChg chg="modSld">
      <pc:chgData name="Odile ALOMEGOU" userId="S::o.alomegou@avsf.org::a630099f-2232-402c-970b-9b87bdcfb4a9" providerId="AD" clId="Web-{7FA1EFE9-FCE2-416B-B087-C3C6A0457FD7}" dt="2023-10-17T14:43:39.101" v="18"/>
      <pc:docMkLst>
        <pc:docMk/>
      </pc:docMkLst>
      <pc:sldChg chg="addSp modSp addAnim delAnim">
        <pc:chgData name="Odile ALOMEGOU" userId="S::o.alomegou@avsf.org::a630099f-2232-402c-970b-9b87bdcfb4a9" providerId="AD" clId="Web-{7FA1EFE9-FCE2-416B-B087-C3C6A0457FD7}" dt="2023-10-17T14:39:27.357" v="12"/>
        <pc:sldMkLst>
          <pc:docMk/>
          <pc:sldMk cId="0" sldId="258"/>
        </pc:sldMkLst>
        <pc:spChg chg="mod">
          <ac:chgData name="Odile ALOMEGOU" userId="S::o.alomegou@avsf.org::a630099f-2232-402c-970b-9b87bdcfb4a9" providerId="AD" clId="Web-{7FA1EFE9-FCE2-416B-B087-C3C6A0457FD7}" dt="2023-10-17T14:37:17.259" v="1" actId="14100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Odile ALOMEGOU" userId="S::o.alomegou@avsf.org::a630099f-2232-402c-970b-9b87bdcfb4a9" providerId="AD" clId="Web-{7FA1EFE9-FCE2-416B-B087-C3C6A0457FD7}" dt="2023-10-17T14:38:00.807" v="7" actId="1076"/>
          <ac:spMkLst>
            <pc:docMk/>
            <pc:sldMk cId="0" sldId="258"/>
            <ac:spMk id="5" creationId="{E6F75DF0-FE5A-73A6-749C-E3D948ADC3EC}"/>
          </ac:spMkLst>
        </pc:spChg>
      </pc:sldChg>
      <pc:sldChg chg="addAnim delAnim">
        <pc:chgData name="Odile ALOMEGOU" userId="S::o.alomegou@avsf.org::a630099f-2232-402c-970b-9b87bdcfb4a9" providerId="AD" clId="Web-{7FA1EFE9-FCE2-416B-B087-C3C6A0457FD7}" dt="2023-10-17T14:43:39.101" v="18"/>
        <pc:sldMkLst>
          <pc:docMk/>
          <pc:sldMk cId="0" sldId="259"/>
        </pc:sldMkLst>
      </pc:sldChg>
    </pc:docChg>
  </pc:docChgLst>
  <pc:docChgLst>
    <pc:chgData name="ECSI" userId="S::ecsi@avsf.org::ca888137-1c0b-4142-a76d-372128b13b86" providerId="AD" clId="Web-{7C61DB62-1800-4D25-AAC5-A79C02FB5658}"/>
    <pc:docChg chg="modSld">
      <pc:chgData name="ECSI" userId="S::ecsi@avsf.org::ca888137-1c0b-4142-a76d-372128b13b86" providerId="AD" clId="Web-{7C61DB62-1800-4D25-AAC5-A79C02FB5658}" dt="2023-10-24T13:08:07.001" v="0" actId="20577"/>
      <pc:docMkLst>
        <pc:docMk/>
      </pc:docMkLst>
      <pc:sldChg chg="modSp">
        <pc:chgData name="ECSI" userId="S::ecsi@avsf.org::ca888137-1c0b-4142-a76d-372128b13b86" providerId="AD" clId="Web-{7C61DB62-1800-4D25-AAC5-A79C02FB5658}" dt="2023-10-24T13:08:07.001" v="0" actId="20577"/>
        <pc:sldMkLst>
          <pc:docMk/>
          <pc:sldMk cId="0" sldId="260"/>
        </pc:sldMkLst>
        <pc:spChg chg="mod">
          <ac:chgData name="ECSI" userId="S::ecsi@avsf.org::ca888137-1c0b-4142-a76d-372128b13b86" providerId="AD" clId="Web-{7C61DB62-1800-4D25-AAC5-A79C02FB5658}" dt="2023-10-24T13:08:07.001" v="0" actId="20577"/>
          <ac:spMkLst>
            <pc:docMk/>
            <pc:sldMk cId="0" sldId="260"/>
            <ac:spMk id="7" creationId="{00000000-0000-0000-0000-000000000000}"/>
          </ac:spMkLst>
        </pc:spChg>
      </pc:sldChg>
    </pc:docChg>
  </pc:docChgLst>
  <pc:docChgLst>
    <pc:chgData name="Odile ALOMEGOU" userId="S::o.alomegou@avsf.org::a630099f-2232-402c-970b-9b87bdcfb4a9" providerId="AD" clId="Web-{A00CA2BB-6D55-4CE0-8DE2-746F1B5670F0}"/>
    <pc:docChg chg="modSld">
      <pc:chgData name="Odile ALOMEGOU" userId="S::o.alomegou@avsf.org::a630099f-2232-402c-970b-9b87bdcfb4a9" providerId="AD" clId="Web-{A00CA2BB-6D55-4CE0-8DE2-746F1B5670F0}" dt="2023-10-31T10:49:44.657" v="10" actId="14100"/>
      <pc:docMkLst>
        <pc:docMk/>
      </pc:docMkLst>
      <pc:sldChg chg="modSp">
        <pc:chgData name="Odile ALOMEGOU" userId="S::o.alomegou@avsf.org::a630099f-2232-402c-970b-9b87bdcfb4a9" providerId="AD" clId="Web-{A00CA2BB-6D55-4CE0-8DE2-746F1B5670F0}" dt="2023-10-31T10:49:44.657" v="10" actId="14100"/>
        <pc:sldMkLst>
          <pc:docMk/>
          <pc:sldMk cId="0" sldId="257"/>
        </pc:sldMkLst>
        <pc:picChg chg="mod">
          <ac:chgData name="Odile ALOMEGOU" userId="S::o.alomegou@avsf.org::a630099f-2232-402c-970b-9b87bdcfb4a9" providerId="AD" clId="Web-{A00CA2BB-6D55-4CE0-8DE2-746F1B5670F0}" dt="2023-10-31T10:49:44.657" v="10" actId="14100"/>
          <ac:picMkLst>
            <pc:docMk/>
            <pc:sldMk cId="0" sldId="257"/>
            <ac:picMk id="1027" creationId="{00000000-0000-0000-0000-000000000000}"/>
          </ac:picMkLst>
        </pc:picChg>
      </pc:sldChg>
      <pc:sldChg chg="modSp">
        <pc:chgData name="Odile ALOMEGOU" userId="S::o.alomegou@avsf.org::a630099f-2232-402c-970b-9b87bdcfb4a9" providerId="AD" clId="Web-{A00CA2BB-6D55-4CE0-8DE2-746F1B5670F0}" dt="2023-10-31T10:45:54.353" v="1" actId="1076"/>
        <pc:sldMkLst>
          <pc:docMk/>
          <pc:sldMk cId="0" sldId="259"/>
        </pc:sldMkLst>
        <pc:picChg chg="mod">
          <ac:chgData name="Odile ALOMEGOU" userId="S::o.alomegou@avsf.org::a630099f-2232-402c-970b-9b87bdcfb4a9" providerId="AD" clId="Web-{A00CA2BB-6D55-4CE0-8DE2-746F1B5670F0}" dt="2023-10-31T10:45:46.712" v="0" actId="1076"/>
          <ac:picMkLst>
            <pc:docMk/>
            <pc:sldMk cId="0" sldId="259"/>
            <ac:picMk id="3" creationId="{BEF8F8EE-220F-1A41-2055-AA90C70CEC21}"/>
          </ac:picMkLst>
        </pc:picChg>
        <pc:picChg chg="mod">
          <ac:chgData name="Odile ALOMEGOU" userId="S::o.alomegou@avsf.org::a630099f-2232-402c-970b-9b87bdcfb4a9" providerId="AD" clId="Web-{A00CA2BB-6D55-4CE0-8DE2-746F1B5670F0}" dt="2023-10-31T10:45:54.353" v="1" actId="1076"/>
          <ac:picMkLst>
            <pc:docMk/>
            <pc:sldMk cId="0" sldId="259"/>
            <ac:picMk id="3076" creationId="{02DC394E-2E29-83F1-2068-0B1F6CD0FD03}"/>
          </ac:picMkLst>
        </pc:picChg>
      </pc:sldChg>
      <pc:sldChg chg="modSp">
        <pc:chgData name="Odile ALOMEGOU" userId="S::o.alomegou@avsf.org::a630099f-2232-402c-970b-9b87bdcfb4a9" providerId="AD" clId="Web-{A00CA2BB-6D55-4CE0-8DE2-746F1B5670F0}" dt="2023-10-31T10:46:49.104" v="7" actId="1076"/>
        <pc:sldMkLst>
          <pc:docMk/>
          <pc:sldMk cId="0" sldId="260"/>
        </pc:sldMkLst>
        <pc:picChg chg="mod">
          <ac:chgData name="Odile ALOMEGOU" userId="S::o.alomegou@avsf.org::a630099f-2232-402c-970b-9b87bdcfb4a9" providerId="AD" clId="Web-{A00CA2BB-6D55-4CE0-8DE2-746F1B5670F0}" dt="2023-10-31T10:46:44.636" v="6" actId="1076"/>
          <ac:picMkLst>
            <pc:docMk/>
            <pc:sldMk cId="0" sldId="260"/>
            <ac:picMk id="4098" creationId="{00000000-0000-0000-0000-000000000000}"/>
          </ac:picMkLst>
        </pc:picChg>
        <pc:picChg chg="mod">
          <ac:chgData name="Odile ALOMEGOU" userId="S::o.alomegou@avsf.org::a630099f-2232-402c-970b-9b87bdcfb4a9" providerId="AD" clId="Web-{A00CA2BB-6D55-4CE0-8DE2-746F1B5670F0}" dt="2023-10-31T10:46:49.104" v="7" actId="1076"/>
          <ac:picMkLst>
            <pc:docMk/>
            <pc:sldMk cId="0" sldId="260"/>
            <ac:picMk id="4099" creationId="{00000000-0000-0000-0000-000000000000}"/>
          </ac:picMkLst>
        </pc:picChg>
      </pc:sldChg>
      <pc:sldChg chg="modSp">
        <pc:chgData name="Odile ALOMEGOU" userId="S::o.alomegou@avsf.org::a630099f-2232-402c-970b-9b87bdcfb4a9" providerId="AD" clId="Web-{A00CA2BB-6D55-4CE0-8DE2-746F1B5670F0}" dt="2023-10-31T10:47:50.622" v="9" actId="1076"/>
        <pc:sldMkLst>
          <pc:docMk/>
          <pc:sldMk cId="0" sldId="262"/>
        </pc:sldMkLst>
        <pc:picChg chg="mod">
          <ac:chgData name="Odile ALOMEGOU" userId="S::o.alomegou@avsf.org::a630099f-2232-402c-970b-9b87bdcfb4a9" providerId="AD" clId="Web-{A00CA2BB-6D55-4CE0-8DE2-746F1B5670F0}" dt="2023-10-31T10:47:50.622" v="9" actId="1076"/>
          <ac:picMkLst>
            <pc:docMk/>
            <pc:sldMk cId="0" sldId="262"/>
            <ac:picMk id="614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7170D19-62EA-E841-16F8-D95CEE8AE5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582" y="2801427"/>
            <a:ext cx="4543425" cy="1413171"/>
          </a:xfrm>
          <a:prstGeom prst="rect">
            <a:avLst/>
          </a:prstGeom>
          <a:solidFill>
            <a:schemeClr val="bg1"/>
          </a:solidFill>
        </p:spPr>
        <p:txBody>
          <a:bodyPr tIns="144000" bIns="144000" anchor="ctr" anchorCtr="0">
            <a:spAutoFit/>
          </a:bodyPr>
          <a:lstStyle>
            <a:lvl1pPr>
              <a:defRPr sz="4000" baseline="0">
                <a:solidFill>
                  <a:srgbClr val="005848"/>
                </a:solidFill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 dirty="0"/>
              <a:t>Titre principal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0F12F6A-8472-05EE-C77D-97F1F498EA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6582" y="4340930"/>
            <a:ext cx="4543425" cy="573335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 anchorCtr="0">
            <a:spAutoFit/>
          </a:bodyPr>
          <a:lstStyle>
            <a:lvl1pPr>
              <a:defRPr baseline="0"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 dirty="0"/>
              <a:t>Sous-titre ou titre secondaire</a:t>
            </a:r>
          </a:p>
        </p:txBody>
      </p:sp>
    </p:spTree>
    <p:extLst>
      <p:ext uri="{BB962C8B-B14F-4D97-AF65-F5344CB8AC3E}">
        <p14:creationId xmlns:p14="http://schemas.microsoft.com/office/powerpoint/2010/main" val="81693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05FB77AF-7753-B798-3281-F4F23257587E}"/>
              </a:ext>
            </a:extLst>
          </p:cNvPr>
          <p:cNvSpPr/>
          <p:nvPr userDrawn="1"/>
        </p:nvSpPr>
        <p:spPr>
          <a:xfrm>
            <a:off x="0" y="1458097"/>
            <a:ext cx="9144000" cy="4886103"/>
          </a:xfrm>
          <a:custGeom>
            <a:avLst/>
            <a:gdLst/>
            <a:ahLst/>
            <a:cxnLst/>
            <a:rect l="l" t="t" r="r" b="b"/>
            <a:pathLst>
              <a:path w="10692130" h="5483225">
                <a:moveTo>
                  <a:pt x="10692003" y="0"/>
                </a:moveTo>
                <a:lnTo>
                  <a:pt x="0" y="0"/>
                </a:lnTo>
                <a:lnTo>
                  <a:pt x="0" y="5482793"/>
                </a:lnTo>
                <a:lnTo>
                  <a:pt x="10692003" y="54827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E2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74941"/>
            <a:ext cx="9143999" cy="383058"/>
          </a:xfrm>
          <a:prstGeom prst="rect">
            <a:avLst/>
          </a:prstGeom>
        </p:spPr>
        <p:txBody>
          <a:bodyPr anchor="t" anchorCtr="1"/>
          <a:lstStyle>
            <a:lvl1pPr>
              <a:defRPr sz="1200" baseline="0">
                <a:solidFill>
                  <a:srgbClr val="009F4D"/>
                </a:solidFill>
                <a:latin typeface="Geomanist-BlackItalic" panose="02000503000000020004" pitchFamily="2" charset="77"/>
              </a:defRPr>
            </a:lvl1pPr>
          </a:lstStyle>
          <a:p>
            <a:r>
              <a:rPr lang="fr-FR" dirty="0"/>
              <a:t>Mai </a:t>
            </a:r>
            <a:r>
              <a:rPr lang="fr-FR" spc="-20" dirty="0"/>
              <a:t>2022</a:t>
            </a:r>
          </a:p>
          <a:p>
            <a:endParaRPr lang="fr-FR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AD6452E-74D1-E765-5843-8021579A6D13}"/>
              </a:ext>
            </a:extLst>
          </p:cNvPr>
          <p:cNvSpPr/>
          <p:nvPr userDrawn="1"/>
        </p:nvSpPr>
        <p:spPr>
          <a:xfrm>
            <a:off x="0" y="0"/>
            <a:ext cx="9144000" cy="1458097"/>
          </a:xfrm>
          <a:custGeom>
            <a:avLst/>
            <a:gdLst/>
            <a:ahLst/>
            <a:cxnLst/>
            <a:rect l="l" t="t" r="r" b="b"/>
            <a:pathLst>
              <a:path w="10692130" h="1620520">
                <a:moveTo>
                  <a:pt x="10692003" y="0"/>
                </a:moveTo>
                <a:lnTo>
                  <a:pt x="0" y="0"/>
                </a:lnTo>
                <a:lnTo>
                  <a:pt x="0" y="1619999"/>
                </a:lnTo>
                <a:lnTo>
                  <a:pt x="10692003" y="161999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6352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E48C4E-CBEB-A627-3A3C-9BC4F3AC6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098" y="293383"/>
            <a:ext cx="1739803" cy="94074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127A5DC-335B-E1C0-790A-7644E4AD5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5025" y="293383"/>
            <a:ext cx="6341786" cy="94074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8827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03D739F-800E-6CDD-70F4-985E935852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7371" y="467930"/>
            <a:ext cx="2057400" cy="11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9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marL="0" algn="l" defTabSz="914400" rtl="0" eaLnBrk="1" latinLnBrk="0" hangingPunct="1">
        <a:lnSpc>
          <a:spcPts val="3950"/>
        </a:lnSpc>
        <a:spcBef>
          <a:spcPts val="0"/>
        </a:spcBef>
        <a:buNone/>
        <a:defRPr sz="4400" kern="1200">
          <a:solidFill>
            <a:srgbClr val="00584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rgbClr val="00584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512593" y="1714096"/>
            <a:ext cx="6120680" cy="548100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Aminata et sa vache</a:t>
            </a:r>
            <a:endParaRPr lang="fr-FR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26" name="Picture 2" descr="Grands Reporters - Tchad : &quot;Les Woodabés&quot; | Tchad, Tribus africaines, Art  africain traditionnel">
            <a:extLst>
              <a:ext uri="{FF2B5EF4-FFF2-40B4-BE49-F238E27FC236}">
                <a16:creationId xmlns:a16="http://schemas.microsoft.com/office/drawing/2014/main" id="{44B8177E-C0E7-E091-31D2-69AAABC3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26" y="2420888"/>
            <a:ext cx="275054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924531" y="476672"/>
            <a:ext cx="5688632" cy="1143000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 toi de jouer maintenant !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46168" y="2232739"/>
            <a:ext cx="7505700" cy="3585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Défis pour la classe : </a:t>
            </a:r>
            <a:endParaRPr lang="fr-FR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  Dessine la ferme d’Aminata en représentant les différents rôles des vaches.</a:t>
            </a:r>
          </a:p>
          <a:p>
            <a:pPr algn="ctr">
              <a:buNone/>
            </a:pPr>
            <a:endParaRPr lang="fr-FR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  Fabrique une maquette de la ferme d’Aminata avec ta classe !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Avec ton groupe, choisi un animal parmi la ferme d'Aminata et représente ses services rendus.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940787" y="682536"/>
            <a:ext cx="5832648" cy="585553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Deux types de vaches </a:t>
            </a:r>
            <a:endParaRPr lang="fr-FR" b="1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425" y="2473991"/>
            <a:ext cx="3384376" cy="29759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524" y="4482867"/>
            <a:ext cx="4262762" cy="22206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788024" y="2517758"/>
            <a:ext cx="2970221" cy="1611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Calibri"/>
                <a:ea typeface="Calibri"/>
                <a:cs typeface="Gautami"/>
              </a:rPr>
              <a:t>Les vaches africaines :</a:t>
            </a:r>
            <a:endParaRPr lang="fr-FR" dirty="0">
              <a:solidFill>
                <a:schemeClr val="bg1"/>
              </a:solidFill>
              <a:latin typeface="Calibri"/>
              <a:ea typeface="Calibri"/>
              <a:cs typeface="Gautami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Gautami"/>
              </a:rPr>
              <a:t> Sont plus petites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Gautami"/>
              </a:rPr>
              <a:t> Ont de longues cornes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Gautami"/>
              </a:rPr>
              <a:t> Sont plus légères 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E36F814-1174-60CA-6AE5-1F9BF41247C8}"/>
              </a:ext>
            </a:extLst>
          </p:cNvPr>
          <p:cNvSpPr txBox="1">
            <a:spLocks/>
          </p:cNvSpPr>
          <p:nvPr/>
        </p:nvSpPr>
        <p:spPr>
          <a:xfrm>
            <a:off x="2999113" y="1493455"/>
            <a:ext cx="5832648" cy="651405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t">
            <a:no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Te rappelles-tu les différences entre les vaches africaines et les vaches européennes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182289" y="1495726"/>
            <a:ext cx="4948431" cy="616186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 quoi servent les vaches dans les champs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24128" y="2779500"/>
            <a:ext cx="268135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Elles tirent les charrues qui labourent la terre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24563" y="5348591"/>
            <a:ext cx="32351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Elles transportent ce que la famille d’Aminata produit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8F8EE-220F-1A41-2055-AA90C70CE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0" y="2104445"/>
            <a:ext cx="5004048" cy="250202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ys d'Afrique - Madagascar - l'élevage de vaches en chariot à bœufs panier  pull hommes malgaches sittiing sur retour transports locaux Photo Stock -  Alamy">
            <a:extLst>
              <a:ext uri="{FF2B5EF4-FFF2-40B4-BE49-F238E27FC236}">
                <a16:creationId xmlns:a16="http://schemas.microsoft.com/office/drawing/2014/main" id="{02DC394E-2E29-83F1-2068-0B1F6CD0F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" b="9967"/>
          <a:stretch/>
        </p:blipFill>
        <p:spPr bwMode="auto">
          <a:xfrm>
            <a:off x="5306447" y="4310253"/>
            <a:ext cx="3842526" cy="25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300CF4C-FA90-E4F2-4969-772DE81A8702}"/>
              </a:ext>
            </a:extLst>
          </p:cNvPr>
          <p:cNvSpPr txBox="1">
            <a:spLocks/>
          </p:cNvSpPr>
          <p:nvPr/>
        </p:nvSpPr>
        <p:spPr>
          <a:xfrm>
            <a:off x="2780861" y="670655"/>
            <a:ext cx="5760640" cy="685890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ctr">
            <a:no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Les services rendus par la vache</a:t>
            </a:r>
            <a:endParaRPr lang="fr-FR" sz="3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921972" y="651840"/>
            <a:ext cx="5760640" cy="685890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Les services rendus par la vache</a:t>
            </a:r>
            <a:endParaRPr lang="fr-FR" sz="3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5327" y="2657164"/>
            <a:ext cx="8229600" cy="460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800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Il est transformé en fromage (ce qui permet de conserver le lait plus longtemps !)</a:t>
            </a:r>
            <a:endParaRPr lang="fr-FR" sz="1800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pic>
        <p:nvPicPr>
          <p:cNvPr id="4" name="Picture 2" descr="Bénin: La recherche au service de la valorisation du fromage wagashi -  Afrique Sub-Saharienne">
            <a:extLst>
              <a:ext uri="{FF2B5EF4-FFF2-40B4-BE49-F238E27FC236}">
                <a16:creationId xmlns:a16="http://schemas.microsoft.com/office/drawing/2014/main" id="{D22E0D8C-7BE6-B5E5-EF25-251F5D43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25" y="3428569"/>
            <a:ext cx="4949428" cy="28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425E747-825E-D770-D89D-A3DCBE743B5F}"/>
              </a:ext>
            </a:extLst>
          </p:cNvPr>
          <p:cNvSpPr txBox="1">
            <a:spLocks/>
          </p:cNvSpPr>
          <p:nvPr/>
        </p:nvSpPr>
        <p:spPr>
          <a:xfrm>
            <a:off x="2987824" y="1482166"/>
            <a:ext cx="5832648" cy="585553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ctr">
            <a:no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Que devient le lait produit par les vaches ?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536358" y="1339616"/>
            <a:ext cx="4525097" cy="559741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>
            <a:norm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De quoi se nourrissent les vaches?</a:t>
            </a:r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583" y="2074805"/>
            <a:ext cx="4170677" cy="221697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11" y="4648848"/>
            <a:ext cx="4292499" cy="201167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052112" y="3238621"/>
            <a:ext cx="274388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D'herbe</a:t>
            </a:r>
            <a:endParaRPr lang="fr-FR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83816" y="5468816"/>
            <a:ext cx="371548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De céréales et de restes de végétaux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F5FB987-B40A-A75F-F52B-8F9FEF7ABF06}"/>
              </a:ext>
            </a:extLst>
          </p:cNvPr>
          <p:cNvSpPr txBox="1">
            <a:spLocks/>
          </p:cNvSpPr>
          <p:nvPr/>
        </p:nvSpPr>
        <p:spPr>
          <a:xfrm>
            <a:off x="2921972" y="651840"/>
            <a:ext cx="5760640" cy="685890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ctr">
            <a:no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Les services rendus par la vache</a:t>
            </a:r>
            <a:endParaRPr lang="fr-FR" sz="3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862623" y="1428524"/>
            <a:ext cx="6012160" cy="569149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A quoi peuvent servir les bouses de vache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81997" y="2915007"/>
            <a:ext cx="355251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chemeClr val="bg1"/>
                </a:solidFill>
                <a:ea typeface="Calibri"/>
                <a:cs typeface="Aharoni"/>
              </a:rPr>
              <a:t>Engrais naturel : les bouses enrichissent la terre, cela aide les plantes à pousser 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78672" y="4605561"/>
            <a:ext cx="34520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chemeClr val="bg1"/>
                </a:solidFill>
                <a:ea typeface="Calibri" panose="020F0502020204030204"/>
                <a:cs typeface="Aharoni"/>
              </a:rPr>
              <a:t>Du feu : les bouses séchées sont un combustible naturel ! </a:t>
            </a:r>
          </a:p>
        </p:txBody>
      </p:sp>
      <p:pic>
        <p:nvPicPr>
          <p:cNvPr id="4098" name="Picture 2" descr="Climat | Développer la fertilisation organique pour une agriculture plus  durable et résiliente | Cirad">
            <a:extLst>
              <a:ext uri="{FF2B5EF4-FFF2-40B4-BE49-F238E27FC236}">
                <a16:creationId xmlns:a16="http://schemas.microsoft.com/office/drawing/2014/main" id="{73D469E8-8D78-4C8B-458F-C834895D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3" y="2546196"/>
            <a:ext cx="5335786" cy="34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AA15351-D420-1462-9D92-04A83AB67761}"/>
              </a:ext>
            </a:extLst>
          </p:cNvPr>
          <p:cNvSpPr txBox="1">
            <a:spLocks/>
          </p:cNvSpPr>
          <p:nvPr/>
        </p:nvSpPr>
        <p:spPr>
          <a:xfrm>
            <a:off x="2865528" y="651840"/>
            <a:ext cx="5760640" cy="685890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ctr">
            <a:no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Les services rendus par la vache</a:t>
            </a:r>
            <a:endParaRPr lang="fr-FR" sz="3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84623" y="1666935"/>
            <a:ext cx="7203303" cy="596540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Pourquoi dit-on que les vaches sont utilisées comme de l’argent ?</a:t>
            </a:r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2624" y="2346405"/>
            <a:ext cx="7502236" cy="26929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921920" y="5277191"/>
            <a:ext cx="7707307" cy="880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Parce qu’elles ont </a:t>
            </a:r>
            <a:r>
              <a:rPr lang="fr-FR" u="sng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beaucoup de valeur</a:t>
            </a: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 donc elles peuvent être </a:t>
            </a:r>
            <a:r>
              <a:rPr lang="fr-FR" u="sng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échangées</a:t>
            </a: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 contre autre chose au marché, comme des </a:t>
            </a:r>
            <a:r>
              <a:rPr lang="fr-FR" u="sng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médicaments</a:t>
            </a: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 par exemple.</a:t>
            </a:r>
            <a:endParaRPr lang="fr-FR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574BAA4-E3FF-24B7-510A-1934941D8BF8}"/>
              </a:ext>
            </a:extLst>
          </p:cNvPr>
          <p:cNvSpPr txBox="1">
            <a:spLocks/>
          </p:cNvSpPr>
          <p:nvPr/>
        </p:nvSpPr>
        <p:spPr>
          <a:xfrm>
            <a:off x="2865528" y="651840"/>
            <a:ext cx="5760640" cy="685890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ctr">
            <a:no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Les services rendus par la vache</a:t>
            </a:r>
            <a:endParaRPr lang="fr-FR" sz="3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45586" y="1718449"/>
            <a:ext cx="6625860" cy="588565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Te rappelles-tu d'une des dernières façons d’utiliser les vaches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42369" y="3429410"/>
            <a:ext cx="36004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On utilise la viande de la vache pour nourrir plusieurs familles pendant plusieurs jours ! </a:t>
            </a:r>
          </a:p>
          <a:p>
            <a:endParaRPr lang="fr-FR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Mais cela arrive rarement car les vaches sont utiles pour tellement d’autres choses !</a:t>
            </a:r>
            <a:endParaRPr lang="fr-FR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122" name="Picture 2" descr="Dibi maison au four - Aistou Cuisine">
            <a:extLst>
              <a:ext uri="{FF2B5EF4-FFF2-40B4-BE49-F238E27FC236}">
                <a16:creationId xmlns:a16="http://schemas.microsoft.com/office/drawing/2014/main" id="{41633D68-968F-5D39-2500-28D9782C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" y="2730050"/>
            <a:ext cx="5148837" cy="343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6965F8C-7A88-EADA-1296-AA6493DA6B63}"/>
              </a:ext>
            </a:extLst>
          </p:cNvPr>
          <p:cNvSpPr txBox="1">
            <a:spLocks/>
          </p:cNvSpPr>
          <p:nvPr/>
        </p:nvSpPr>
        <p:spPr>
          <a:xfrm>
            <a:off x="2865528" y="651840"/>
            <a:ext cx="5760640" cy="685890"/>
          </a:xfrm>
          <a:prstGeom prst="rect">
            <a:avLst/>
          </a:prstGeom>
          <a:ln w="12700">
            <a:noFill/>
          </a:ln>
        </p:spPr>
        <p:txBody>
          <a:bodyPr lIns="91440" tIns="45720" rIns="91440" bIns="45720" anchor="ctr">
            <a:no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Les services rendus par la vache</a:t>
            </a:r>
            <a:endParaRPr lang="fr-FR" sz="3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665067" y="654896"/>
            <a:ext cx="6192688" cy="675652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Les actions d'AVSF </a:t>
            </a:r>
            <a:endParaRPr lang="fr-FR" sz="3200">
              <a:solidFill>
                <a:schemeClr val="bg1"/>
              </a:solidFill>
              <a:latin typeface="Calibri"/>
              <a:ea typeface="Calibri"/>
              <a:cs typeface="Calibri Light" panose="020F0302020204030204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9582" y="2401652"/>
            <a:ext cx="6343650" cy="2600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823416" y="5273451"/>
            <a:ext cx="750099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 Aider à soigner les vaches et les autres animaux de la ferme pour qu’ils restent en bonne santé</a:t>
            </a:r>
          </a:p>
          <a:p>
            <a:endParaRPr lang="fr-FR" dirty="0">
              <a:solidFill>
                <a:schemeClr val="bg1"/>
              </a:solidFill>
              <a:latin typeface="Calibri"/>
              <a:ea typeface="Calibri"/>
              <a:cs typeface="Aharoni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 Aider à cultiver plus et plus sain !</a:t>
            </a:r>
          </a:p>
          <a:p>
            <a:pPr>
              <a:buFontTx/>
              <a:buChar char="-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26EFA7B-96A4-9AAB-60A9-5DF3C0C7230B}"/>
              </a:ext>
            </a:extLst>
          </p:cNvPr>
          <p:cNvSpPr txBox="1">
            <a:spLocks/>
          </p:cNvSpPr>
          <p:nvPr/>
        </p:nvSpPr>
        <p:spPr>
          <a:xfrm>
            <a:off x="1801468" y="1653962"/>
            <a:ext cx="5543577" cy="628615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Autofit/>
          </a:bodyPr>
          <a:lstStyle>
            <a:lvl1pPr marL="0" algn="l" defTabSz="914400" rtl="0" eaLnBrk="1" latinLnBrk="0" hangingPunct="1">
              <a:lnSpc>
                <a:spcPts val="3950"/>
              </a:lnSpc>
              <a:spcBef>
                <a:spcPts val="0"/>
              </a:spcBef>
              <a:buNone/>
              <a:defRPr sz="4400" kern="1200">
                <a:solidFill>
                  <a:srgbClr val="0058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chemeClr val="bg1"/>
                </a:solidFill>
                <a:latin typeface="Calibri"/>
                <a:ea typeface="Calibri"/>
                <a:cs typeface="Aharoni"/>
              </a:rPr>
              <a:t>Que fait AVSF pour aider les familles comme Aminata ? </a:t>
            </a:r>
            <a:endParaRPr lang="fr-FR" sz="1800" dirty="0">
              <a:solidFill>
                <a:schemeClr val="bg1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VSF-presentation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B5AC465-81A4-4B4D-8FE6-78A10F251720}" vid="{B4F9E4F2-F615-394B-A6D3-B32E273EC2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fbad55-35f1-4915-9cb1-2a4ae9819e19">
      <Terms xmlns="http://schemas.microsoft.com/office/infopath/2007/PartnerControls"/>
    </lcf76f155ced4ddcb4097134ff3c332f>
    <TaxCatchAll xmlns="db850c84-abac-47ab-a71d-c7a0225cb7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E08499350CC40BAFF28D893C0009D" ma:contentTypeVersion="13" ma:contentTypeDescription="Crée un document." ma:contentTypeScope="" ma:versionID="8e66ced454e1e96255e2b910e5e6aae1">
  <xsd:schema xmlns:xsd="http://www.w3.org/2001/XMLSchema" xmlns:xs="http://www.w3.org/2001/XMLSchema" xmlns:p="http://schemas.microsoft.com/office/2006/metadata/properties" xmlns:ns2="5dfbad55-35f1-4915-9cb1-2a4ae9819e19" xmlns:ns3="db850c84-abac-47ab-a71d-c7a0225cb758" targetNamespace="http://schemas.microsoft.com/office/2006/metadata/properties" ma:root="true" ma:fieldsID="b271dd29deef00f1ad5eba08f20da2fb" ns2:_="" ns3:_="">
    <xsd:import namespace="5dfbad55-35f1-4915-9cb1-2a4ae9819e19"/>
    <xsd:import namespace="db850c84-abac-47ab-a71d-c7a0225cb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bad55-35f1-4915-9cb1-2a4ae9819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9afb672-b4ba-4b3f-b1ed-697a383fd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50c84-abac-47ab-a71d-c7a0225cb7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55e981-0a43-43c0-90d5-533a8bbd4aa9}" ma:internalName="TaxCatchAll" ma:showField="CatchAllData" ma:web="db850c84-abac-47ab-a71d-c7a0225cb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B96604-AC35-40C1-B49F-B23E3958A659}">
  <ds:schemaRefs>
    <ds:schemaRef ds:uri="http://schemas.microsoft.com/office/2006/metadata/properties"/>
    <ds:schemaRef ds:uri="http://schemas.microsoft.com/office/infopath/2007/PartnerControls"/>
    <ds:schemaRef ds:uri="5dfbad55-35f1-4915-9cb1-2a4ae9819e19"/>
    <ds:schemaRef ds:uri="db850c84-abac-47ab-a71d-c7a0225cb758"/>
  </ds:schemaRefs>
</ds:datastoreItem>
</file>

<file path=customXml/itemProps2.xml><?xml version="1.0" encoding="utf-8"?>
<ds:datastoreItem xmlns:ds="http://schemas.openxmlformats.org/officeDocument/2006/customXml" ds:itemID="{4D1DFD22-1AF2-47BB-886A-4BADDEA64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fbad55-35f1-4915-9cb1-2a4ae9819e19"/>
    <ds:schemaRef ds:uri="db850c84-abac-47ab-a71d-c7a0225cb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C80CEB-8487-4CE6-8000-B47BDB53E1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295</Words>
  <Application>Microsoft Office PowerPoint</Application>
  <PresentationFormat>Affichage à l'écran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AVSF-presentation</vt:lpstr>
      <vt:lpstr>Aminata et sa vache</vt:lpstr>
      <vt:lpstr>Deux types de vaches </vt:lpstr>
      <vt:lpstr>A quoi servent les vaches dans les champs ?</vt:lpstr>
      <vt:lpstr>Les services rendus par la vache</vt:lpstr>
      <vt:lpstr>De quoi se nourrissent les vaches?</vt:lpstr>
      <vt:lpstr>A quoi peuvent servir les bouses de vache ?</vt:lpstr>
      <vt:lpstr>Pourquoi dit-on que les vaches sont utilisées comme de l’argent ?</vt:lpstr>
      <vt:lpstr>Te rappelles-tu d'une des dernières façons d’utiliser les vaches ?</vt:lpstr>
      <vt:lpstr>Les actions d'AVSF </vt:lpstr>
      <vt:lpstr>A toi de jouer maintenant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 Jarriges</dc:creator>
  <cp:lastModifiedBy>Carline MAINENTI</cp:lastModifiedBy>
  <cp:revision>519</cp:revision>
  <dcterms:created xsi:type="dcterms:W3CDTF">2022-05-30T15:09:13Z</dcterms:created>
  <dcterms:modified xsi:type="dcterms:W3CDTF">2023-11-08T09:21:36Z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0x0101000B2E08499350CC40BAFF28D893C0009D</vt:lpwstr>
  </property>
  <property fmtid="{D5CDD505-2E9C-101B-9397-08002B2CF9AE}" pid="3" name="MediaServiceImageTags">
    <vt:lpwstr/>
  </property>
</Properties>
</file>